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90" r:id="rId2"/>
    <p:sldId id="262" r:id="rId3"/>
    <p:sldId id="303" r:id="rId4"/>
    <p:sldId id="304" r:id="rId5"/>
    <p:sldId id="270" r:id="rId6"/>
    <p:sldId id="295" r:id="rId7"/>
    <p:sldId id="292" r:id="rId8"/>
    <p:sldId id="266" r:id="rId9"/>
    <p:sldId id="294" r:id="rId10"/>
    <p:sldId id="301" r:id="rId11"/>
    <p:sldId id="283" r:id="rId12"/>
    <p:sldId id="286" r:id="rId13"/>
    <p:sldId id="300" r:id="rId14"/>
    <p:sldId id="302" r:id="rId15"/>
    <p:sldId id="280" r:id="rId16"/>
    <p:sldId id="281" r:id="rId17"/>
    <p:sldId id="282" r:id="rId18"/>
    <p:sldId id="288" r:id="rId19"/>
    <p:sldId id="293" r:id="rId20"/>
    <p:sldId id="296" r:id="rId21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000000"/>
    <a:srgbClr val="FF3300"/>
    <a:srgbClr val="FF99FF"/>
    <a:srgbClr val="7F7F7F"/>
    <a:srgbClr val="DADAEE"/>
    <a:srgbClr val="9A9D9F"/>
    <a:srgbClr val="CCECFF"/>
    <a:srgbClr val="303030"/>
    <a:srgbClr val="3C4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2" autoAdjust="0"/>
    <p:restoredTop sz="97095" autoAdjust="0"/>
  </p:normalViewPr>
  <p:slideViewPr>
    <p:cSldViewPr snapToGrid="0">
      <p:cViewPr>
        <p:scale>
          <a:sx n="150" d="100"/>
          <a:sy n="150" d="100"/>
        </p:scale>
        <p:origin x="1092" y="-455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133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005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552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272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650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8606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067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474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E6E7-F36F-4637-A2C9-E6B1330A79E3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9BEA8-0101-40EB-8F4A-84EAE455216C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8611-F38D-4B82-8ADE-1EED1F89701E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C7BEF-3772-466A-A96D-39B92AC7D235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0ABC-AA7C-4AED-B95B-22FCB38FACBA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A05F-8D65-4160-9A83-0014D8007E8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1BE85-487F-4BAE-8F2C-43839D9C369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6001A-2748-49CD-BAFE-33785C034F59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BC9D-E130-4C69-B860-AEA1EAA0DE4C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32A0-5EEC-4C2B-8AF0-B6A201A59976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BB311-5179-4545-8CF9-0D36E69F919A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FF5F46D-42E4-4FC4-9B3C-8DF00A02CBF1}" type="datetime1">
              <a:rPr lang="fr-FR" smtClean="0"/>
              <a:t>09/12/2024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8.jpeg"/><Relationship Id="rId5" Type="http://schemas.openxmlformats.org/officeDocument/2006/relationships/package" Target="../embeddings/Microsoft_Excel_Worksheet.xlsx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6.jpe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6.pn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microsoft.com/office/2007/relationships/hdphoto" Target="../media/hdphoto2.wdp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7.jpe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101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emf"/><Relationship Id="rId5" Type="http://schemas.openxmlformats.org/officeDocument/2006/relationships/image" Target="../media/image98.png"/><Relationship Id="rId4" Type="http://schemas.openxmlformats.org/officeDocument/2006/relationships/image" Target="../media/image9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9.png"/><Relationship Id="rId7" Type="http://schemas.microsoft.com/office/2007/relationships/hdphoto" Target="../media/hdphoto6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11" Type="http://schemas.openxmlformats.org/officeDocument/2006/relationships/image" Target="../media/image115.png"/><Relationship Id="rId5" Type="http://schemas.microsoft.com/office/2007/relationships/hdphoto" Target="../media/hdphoto5.wdp"/><Relationship Id="rId10" Type="http://schemas.openxmlformats.org/officeDocument/2006/relationships/image" Target="../media/image114.png"/><Relationship Id="rId4" Type="http://schemas.openxmlformats.org/officeDocument/2006/relationships/image" Target="../media/image110.png"/><Relationship Id="rId9" Type="http://schemas.openxmlformats.org/officeDocument/2006/relationships/image" Target="../media/image1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17" Type="http://schemas.microsoft.com/office/2007/relationships/hdphoto" Target="../media/hdphoto1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jpe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24.png"/><Relationship Id="rId5" Type="http://schemas.openxmlformats.org/officeDocument/2006/relationships/image" Target="../media/image61.jpeg"/><Relationship Id="rId10" Type="http://schemas.openxmlformats.org/officeDocument/2006/relationships/image" Target="../media/image64.png"/><Relationship Id="rId4" Type="http://schemas.openxmlformats.org/officeDocument/2006/relationships/image" Target="../media/image60.jpe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C7977B9B-6EAE-4C24-9287-769E61180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949" y="5951271"/>
            <a:ext cx="2035943" cy="303265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1FB4EE0-419D-4DE2-86ED-B91068AD7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885" y="6119662"/>
            <a:ext cx="2311149" cy="2977643"/>
          </a:xfrm>
          <a:prstGeom prst="rect">
            <a:avLst/>
          </a:prstGeom>
        </p:spPr>
      </p:pic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191E0910-2A78-401F-A1EF-F421DBE60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011913"/>
              </p:ext>
            </p:extLst>
          </p:nvPr>
        </p:nvGraphicFramePr>
        <p:xfrm>
          <a:off x="247650" y="3094038"/>
          <a:ext cx="6386513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6114942" imgH="2419337" progId="Excel.Sheet.12">
                  <p:embed/>
                </p:oleObj>
              </mc:Choice>
              <mc:Fallback>
                <p:oleObj name="Worksheet" r:id="rId5" imgW="6114942" imgH="2419337" progId="Excel.Sheet.12">
                  <p:embed/>
                  <p:pic>
                    <p:nvPicPr>
                      <p:cNvPr id="2" name="Objet 1">
                        <a:extLst>
                          <a:ext uri="{FF2B5EF4-FFF2-40B4-BE49-F238E27FC236}">
                            <a16:creationId xmlns:a16="http://schemas.microsoft.com/office/drawing/2014/main" id="{191E0910-2A78-401F-A1EF-F421DBE60C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" y="3094038"/>
                        <a:ext cx="6386513" cy="241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ZoneTexte 70"/>
          <p:cNvSpPr txBox="1"/>
          <p:nvPr/>
        </p:nvSpPr>
        <p:spPr>
          <a:xfrm>
            <a:off x="1571274" y="272949"/>
            <a:ext cx="30550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/>
              <a:t>KERIS 5.2 &amp; 6</a:t>
            </a:r>
          </a:p>
          <a:p>
            <a:pPr algn="ctr"/>
            <a:r>
              <a:rPr lang="it-IT" sz="1000" b="1"/>
              <a:t>INVENTRONICS</a:t>
            </a:r>
          </a:p>
        </p:txBody>
      </p:sp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212" y="3063287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2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711660" y="2301816"/>
            <a:ext cx="178624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n>
                  <a:solidFill>
                    <a:schemeClr val="tx1"/>
                  </a:solidFill>
                </a:ln>
              </a:rPr>
              <a:t>220-415 V 47-63 Hz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589010"/>
            <a:ext cx="6387212" cy="35030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0686_5003_B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525513" y="939522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ln>
                  <a:solidFill>
                    <a:schemeClr val="tx1"/>
                  </a:solidFill>
                </a:ln>
              </a:rPr>
              <a:t>KERIS 5,2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2780655" y="939521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2990677" y="5631940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181BDDF-C3C9-4ADC-BDDF-693FE216D82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104" y="1251573"/>
            <a:ext cx="1983860" cy="170991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907D33C-2FE7-4592-A304-84AADD2D43E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4046" y="1219038"/>
            <a:ext cx="1969908" cy="1742446"/>
          </a:xfrm>
          <a:prstGeom prst="rect">
            <a:avLst/>
          </a:prstGeom>
        </p:spPr>
      </p:pic>
      <p:sp>
        <p:nvSpPr>
          <p:cNvPr id="72" name="ZoneTexte 71">
            <a:extLst>
              <a:ext uri="{FF2B5EF4-FFF2-40B4-BE49-F238E27FC236}">
                <a16:creationId xmlns:a16="http://schemas.microsoft.com/office/drawing/2014/main" id="{FDB90191-66E6-47B7-936C-7D51E8A0E509}"/>
              </a:ext>
            </a:extLst>
          </p:cNvPr>
          <p:cNvSpPr txBox="1"/>
          <p:nvPr/>
        </p:nvSpPr>
        <p:spPr>
          <a:xfrm>
            <a:off x="888241" y="5635714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</a:rPr>
              <a:t>KERIS 5.2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 this luminaire must maintained by the manufacturer, an authorized service agent or a person with similar technical qualification.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2C4CC6-02D9-4C30-9A4C-3E311AE449C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2286" y="1203609"/>
            <a:ext cx="1969908" cy="17963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7D54753-DBC0-4F95-BA73-C72C0A6259A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13" y="1260761"/>
            <a:ext cx="2003374" cy="1800785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B6B1F5-D283-45FD-9E86-59ED45412CF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406" y="6191532"/>
            <a:ext cx="1709660" cy="1765613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3443297F-0A56-47C2-9915-1920ACC18C36}"/>
              </a:ext>
            </a:extLst>
          </p:cNvPr>
          <p:cNvSpPr/>
          <p:nvPr/>
        </p:nvSpPr>
        <p:spPr>
          <a:xfrm>
            <a:off x="5441903" y="617648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4787648" y="5671459"/>
            <a:ext cx="560129" cy="434885"/>
          </a:xfrm>
          <a:prstGeom prst="wedgeRoundRectCallout">
            <a:avLst>
              <a:gd name="adj1" fmla="val 67030"/>
              <a:gd name="adj2" fmla="val 75026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5331902" y="5628845"/>
            <a:ext cx="13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/>
              <a:t>Punta dell'indicatore rivolta verso la superficie da illuminare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E7F79F4-2D1B-4B4B-AB41-03B41150CC00}"/>
              </a:ext>
            </a:extLst>
          </p:cNvPr>
          <p:cNvSpPr/>
          <p:nvPr/>
        </p:nvSpPr>
        <p:spPr>
          <a:xfrm>
            <a:off x="5428570" y="674793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ECB4768-64B7-43F5-9C22-198E29065373}"/>
              </a:ext>
            </a:extLst>
          </p:cNvPr>
          <p:cNvSpPr/>
          <p:nvPr/>
        </p:nvSpPr>
        <p:spPr>
          <a:xfrm>
            <a:off x="5438040" y="7304346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5807" y="5746237"/>
            <a:ext cx="503302" cy="28704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9AC781A-5812-5DE3-B5A2-F992DBEB052D}"/>
              </a:ext>
            </a:extLst>
          </p:cNvPr>
          <p:cNvSpPr txBox="1"/>
          <p:nvPr/>
        </p:nvSpPr>
        <p:spPr>
          <a:xfrm>
            <a:off x="1763461" y="9437961"/>
            <a:ext cx="384132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A766895-5AF8-9D12-E66A-207406676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745768" y="1007638"/>
            <a:ext cx="5452406" cy="338554"/>
            <a:chOff x="-2044460" y="665818"/>
            <a:chExt cx="360000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44460" y="665818"/>
              <a:ext cx="360000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MORSETTIERA DI COLLEGAMENTO DEL DRIVER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399946" y="5419920"/>
            <a:ext cx="1074704" cy="144178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407" y="4615378"/>
            <a:ext cx="1441782" cy="926554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279" y="4548666"/>
            <a:ext cx="1848907" cy="173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2262814" y="4567762"/>
            <a:ext cx="2534163" cy="2110401"/>
            <a:chOff x="2575168" y="5280844"/>
            <a:chExt cx="2612767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759263" y="6592011"/>
              <a:ext cx="2104626" cy="108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it-IT" sz="7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Cacciavite piatto da 3 a 3,5</a:t>
              </a: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61E7EB0-C29B-07A2-0327-2E880A79E5F2}"/>
                </a:ext>
              </a:extLst>
            </p:cNvPr>
            <p:cNvSpPr txBox="1"/>
            <p:nvPr/>
          </p:nvSpPr>
          <p:spPr>
            <a:xfrm>
              <a:off x="4572160" y="5406641"/>
              <a:ext cx="615775" cy="209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it-IT" sz="700" b="1" i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8 x 9 mm</a:t>
              </a:r>
            </a:p>
          </p:txBody>
        </p:sp>
      </p:grp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45824899-F7A7-66E3-6230-932F9E448437}"/>
              </a:ext>
            </a:extLst>
          </p:cNvPr>
          <p:cNvCxnSpPr/>
          <p:nvPr/>
        </p:nvCxnSpPr>
        <p:spPr>
          <a:xfrm>
            <a:off x="1123122" y="2500288"/>
            <a:ext cx="50093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E76EAD2C-F587-3EA4-6666-F54899C09103}"/>
              </a:ext>
            </a:extLst>
          </p:cNvPr>
          <p:cNvGrpSpPr/>
          <p:nvPr/>
        </p:nvGrpSpPr>
        <p:grpSpPr>
          <a:xfrm>
            <a:off x="637271" y="1582402"/>
            <a:ext cx="5524352" cy="3024436"/>
            <a:chOff x="7564301" y="225302"/>
            <a:chExt cx="5487188" cy="2479347"/>
          </a:xfrm>
        </p:grpSpPr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7E3ACAFE-B954-385D-14C0-796ADC86E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4301" y="225302"/>
              <a:ext cx="5487188" cy="2479347"/>
            </a:xfrm>
            <a:prstGeom prst="rect">
              <a:avLst/>
            </a:prstGeom>
          </p:spPr>
        </p:pic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D08D1540-D884-D2C0-7955-A47C6F77965C}"/>
                </a:ext>
              </a:extLst>
            </p:cNvPr>
            <p:cNvCxnSpPr>
              <a:cxnSpLocks/>
            </p:cNvCxnSpPr>
            <p:nvPr/>
          </p:nvCxnSpPr>
          <p:spPr>
            <a:xfrm>
              <a:off x="7763222" y="476829"/>
              <a:ext cx="36197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1239733" y="36262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1201962" y="3310518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552482" y="2420139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803942" y="2802492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680917" y="3549286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1E0762-E337-01A5-E796-1A3764F00F75}"/>
              </a:ext>
            </a:extLst>
          </p:cNvPr>
          <p:cNvSpPr txBox="1"/>
          <p:nvPr/>
        </p:nvSpPr>
        <p:spPr>
          <a:xfrm>
            <a:off x="1763461" y="9506785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D5F5423E-E703-8FBE-63FD-A4960AFFD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90345" y="8828266"/>
            <a:ext cx="41380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D9BEB57-6207-A6AF-0C60-4AE30DCD0DB2}"/>
              </a:ext>
            </a:extLst>
          </p:cNvPr>
          <p:cNvGrpSpPr/>
          <p:nvPr/>
        </p:nvGrpSpPr>
        <p:grpSpPr>
          <a:xfrm>
            <a:off x="-1129392" y="194538"/>
            <a:ext cx="8560672" cy="646331"/>
            <a:chOff x="-2139094" y="641420"/>
            <a:chExt cx="429236" cy="7378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B2FFB0-5F2A-C59C-E708-344FFB60B409}"/>
                </a:ext>
              </a:extLst>
            </p:cNvPr>
            <p:cNvSpPr/>
            <p:nvPr/>
          </p:nvSpPr>
          <p:spPr>
            <a:xfrm>
              <a:off x="-2045412" y="679015"/>
              <a:ext cx="273333" cy="686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8B74ADA-DBF8-F365-6AF0-6A135760A768}"/>
                </a:ext>
              </a:extLst>
            </p:cNvPr>
            <p:cNvSpPr txBox="1"/>
            <p:nvPr/>
          </p:nvSpPr>
          <p:spPr>
            <a:xfrm>
              <a:off x="-2139094" y="641420"/>
              <a:ext cx="429236" cy="7378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indent="449580" algn="ctr"/>
              <a:r>
                <a:rPr lang="it-IT" sz="18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Il driver è conforme allo standard D4i </a:t>
              </a:r>
            </a:p>
            <a:p>
              <a:pPr indent="449580" algn="ctr"/>
              <a:r>
                <a:rPr lang="it-IT" sz="18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con il bus di alimentazione DALI attivato. </a:t>
              </a:r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3D622A6D-7008-3A9A-6770-144BD43365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95" y="1704158"/>
            <a:ext cx="329656" cy="323892"/>
          </a:xfrm>
          <a:prstGeom prst="rect">
            <a:avLst/>
          </a:prstGeom>
        </p:spPr>
      </p:pic>
      <p:pic>
        <p:nvPicPr>
          <p:cNvPr id="1026" name="x_Image 24">
            <a:extLst>
              <a:ext uri="{FF2B5EF4-FFF2-40B4-BE49-F238E27FC236}">
                <a16:creationId xmlns:a16="http://schemas.microsoft.com/office/drawing/2014/main" id="{201DD766-637B-C675-5AB4-13EA1FE367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2956" y="7042417"/>
            <a:ext cx="3806425" cy="104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5C115BC-98B1-5F22-FD5E-7CA50B819422}"/>
              </a:ext>
            </a:extLst>
          </p:cNvPr>
          <p:cNvSpPr txBox="1"/>
          <p:nvPr/>
        </p:nvSpPr>
        <p:spPr>
          <a:xfrm>
            <a:off x="325364" y="8069053"/>
            <a:ext cx="29873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 P/E M25 per cavo 1,5-2,5² Ø13 a Ø18 mm</a:t>
            </a:r>
          </a:p>
          <a:p>
            <a:r>
              <a:rPr lang="it-IT" sz="80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-Se il diametro del cavo è inferiore, da Ø9 a Ø13mm, sostituire la guarnizione con quella fornita nel vano connessioni elettriche</a:t>
            </a:r>
          </a:p>
          <a:p>
            <a:endParaRPr lang="fr-FR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DFC6C57D-148B-0ACD-80DD-38F39A87960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6591" y="7392929"/>
            <a:ext cx="65699" cy="5988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4BB7216-9B7B-F25C-9C8E-56739AB303E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44" b="98708" l="5962" r="94231">
                        <a14:foregroundMark x1="81154" y1="25830" x2="81154" y2="25830"/>
                        <a14:foregroundMark x1="92115" y1="38745" x2="92115" y2="38745"/>
                        <a14:foregroundMark x1="93077" y1="48524" x2="93077" y2="48524"/>
                        <a14:foregroundMark x1="18654" y1="26753" x2="18654" y2="26753"/>
                        <a14:foregroundMark x1="8654" y1="34133" x2="8654" y2="34133"/>
                        <a14:foregroundMark x1="6346" y1="60886" x2="6346" y2="60886"/>
                        <a14:foregroundMark x1="8846" y1="95756" x2="8846" y2="95756"/>
                        <a14:foregroundMark x1="12500" y1="94280" x2="12500" y2="94280"/>
                        <a14:foregroundMark x1="88077" y1="94280" x2="88077" y2="94280"/>
                        <a14:foregroundMark x1="94808" y1="85240" x2="94808" y2="85240"/>
                        <a14:foregroundMark x1="7692" y1="99077" x2="7692" y2="99077"/>
                        <a14:foregroundMark x1="25385" y1="22694" x2="25385" y2="22694"/>
                        <a14:foregroundMark x1="30000" y1="11624" x2="30000" y2="11624"/>
                        <a14:foregroundMark x1="33846" y1="8672" x2="33846" y2="8672"/>
                        <a14:foregroundMark x1="27692" y1="4244" x2="27692" y2="4244"/>
                        <a14:foregroundMark x1="32308" y1="23432" x2="32308" y2="23432"/>
                        <a14:foregroundMark x1="23846" y1="22509" x2="23846" y2="22509"/>
                        <a14:foregroundMark x1="21923" y1="22694" x2="21923" y2="22694"/>
                        <a14:foregroundMark x1="40385" y1="12915" x2="40385" y2="12915"/>
                        <a14:foregroundMark x1="35577" y1="19557" x2="35577" y2="19557"/>
                        <a14:foregroundMark x1="39423" y1="10886" x2="39423" y2="10886"/>
                        <a14:foregroundMark x1="37500" y1="16974" x2="37500" y2="16974"/>
                        <a14:foregroundMark x1="40962" y1="19004" x2="40962" y2="19004"/>
                        <a14:foregroundMark x1="40962" y1="20480" x2="40962" y2="20480"/>
                        <a14:foregroundMark x1="53654" y1="17528" x2="53654" y2="17528"/>
                        <a14:foregroundMark x1="52308" y1="12731" x2="52308" y2="12731"/>
                        <a14:foregroundMark x1="50385" y1="12731" x2="50385" y2="12731"/>
                        <a14:foregroundMark x1="48462" y1="13469" x2="48462" y2="13469"/>
                        <a14:foregroundMark x1="55769" y1="13653" x2="55769" y2="13653"/>
                        <a14:foregroundMark x1="55000" y1="12546" x2="55000" y2="12546"/>
                        <a14:foregroundMark x1="46538" y1="15314" x2="46538" y2="15314"/>
                        <a14:foregroundMark x1="46346" y1="16421" x2="46346" y2="16421"/>
                        <a14:foregroundMark x1="58269" y1="22509" x2="58269" y2="22509"/>
                        <a14:foregroundMark x1="58654" y1="21771" x2="58654" y2="21771"/>
                        <a14:foregroundMark x1="58462" y1="23063" x2="58462" y2="23063"/>
                        <a14:foregroundMark x1="57500" y1="14576" x2="57500" y2="14576"/>
                        <a14:foregroundMark x1="56731" y1="14576" x2="56731" y2="14576"/>
                        <a14:foregroundMark x1="56731" y1="13284" x2="56731" y2="13284"/>
                        <a14:foregroundMark x1="55577" y1="12546" x2="55577" y2="12546"/>
                        <a14:foregroundMark x1="57885" y1="15129" x2="57885" y2="15129"/>
                        <a14:foregroundMark x1="58462" y1="16052" x2="58462" y2="16052"/>
                        <a14:foregroundMark x1="58269" y1="15498" x2="58269" y2="15498"/>
                        <a14:foregroundMark x1="52115" y1="11439" x2="52115" y2="11439"/>
                        <a14:foregroundMark x1="53077" y1="11255" x2="53077" y2="11255"/>
                        <a14:foregroundMark x1="66538" y1="16974" x2="66538" y2="16974"/>
                        <a14:foregroundMark x1="64423" y1="19373" x2="64423" y2="19373"/>
                        <a14:foregroundMark x1="63846" y1="21771" x2="63846" y2="21771"/>
                        <a14:foregroundMark x1="67692" y1="22140" x2="68269" y2="22325"/>
                        <a14:foregroundMark x1="70577" y1="23063" x2="70577" y2="23063"/>
                        <a14:foregroundMark x1="73654" y1="23247" x2="73654" y2="23247"/>
                        <a14:foregroundMark x1="78077" y1="19004" x2="78077" y2="18819"/>
                        <a14:foregroundMark x1="78077" y1="15867" x2="78077" y2="15867"/>
                        <a14:foregroundMark x1="76154" y1="12915" x2="76154" y2="12915"/>
                        <a14:foregroundMark x1="74231" y1="11070" x2="74231" y2="11070"/>
                        <a14:foregroundMark x1="69808" y1="10701" x2="69808" y2="10701"/>
                        <a14:foregroundMark x1="68654" y1="10886" x2="68654" y2="10886"/>
                        <a14:foregroundMark x1="67692" y1="10886" x2="67692" y2="10886"/>
                        <a14:foregroundMark x1="70192" y1="8856" x2="70192" y2="8856"/>
                        <a14:foregroundMark x1="73846" y1="9041" x2="73846" y2="9041"/>
                        <a14:foregroundMark x1="77500" y1="9410" x2="77500" y2="9410"/>
                        <a14:foregroundMark x1="78654" y1="11439" x2="78654" y2="11439"/>
                        <a14:foregroundMark x1="79615" y1="14022" x2="79615" y2="14391"/>
                        <a14:foregroundMark x1="80385" y1="16421" x2="80385" y2="16421"/>
                        <a14:foregroundMark x1="76346" y1="8487" x2="76346" y2="8487"/>
                        <a14:foregroundMark x1="71346" y1="8118" x2="71346" y2="8118"/>
                        <a14:foregroundMark x1="72500" y1="7749" x2="72500" y2="7749"/>
                        <a14:foregroundMark x1="74231" y1="7934" x2="74231" y2="7934"/>
                        <a14:foregroundMark x1="74808" y1="7749" x2="74808" y2="7749"/>
                        <a14:foregroundMark x1="77308" y1="8118" x2="77308" y2="8118"/>
                        <a14:foregroundMark x1="61538" y1="20664" x2="61538" y2="20664"/>
                        <a14:foregroundMark x1="61154" y1="18819" x2="61154" y2="18819"/>
                        <a14:foregroundMark x1="60192" y1="17897" x2="60192" y2="17897"/>
                        <a14:foregroundMark x1="60577" y1="16421" x2="60577" y2="16421"/>
                        <a14:foregroundMark x1="61538" y1="16052" x2="61538" y2="16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752481" y="6937512"/>
            <a:ext cx="1727793" cy="1802455"/>
          </a:xfrm>
          <a:prstGeom prst="rect">
            <a:avLst/>
          </a:prstGeom>
        </p:spPr>
      </p:pic>
      <p:sp>
        <p:nvSpPr>
          <p:cNvPr id="30" name="Ellipse 29">
            <a:extLst>
              <a:ext uri="{FF2B5EF4-FFF2-40B4-BE49-F238E27FC236}">
                <a16:creationId xmlns:a16="http://schemas.microsoft.com/office/drawing/2014/main" id="{4FCC6AD1-6C75-B54B-DB96-F7780E61B608}"/>
              </a:ext>
            </a:extLst>
          </p:cNvPr>
          <p:cNvSpPr/>
          <p:nvPr/>
        </p:nvSpPr>
        <p:spPr>
          <a:xfrm>
            <a:off x="5331544" y="7548547"/>
            <a:ext cx="511525" cy="3614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F33323C5-E874-A578-9996-EBC620721F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38" b="92884" l="3125" r="96394">
                        <a14:foregroundMark x1="6971" y1="32959" x2="6971" y2="32959"/>
                        <a14:foregroundMark x1="5769" y1="66292" x2="5769" y2="66292"/>
                        <a14:foregroundMark x1="4087" y1="57678" x2="4087" y2="57678"/>
                        <a14:foregroundMark x1="4567" y1="62547" x2="4327" y2="62921"/>
                        <a14:foregroundMark x1="27644" y1="92884" x2="27644" y2="92884"/>
                        <a14:foregroundMark x1="3606" y1="67416" x2="3606" y2="67416"/>
                        <a14:foregroundMark x1="3606" y1="64419" x2="3606" y2="64419"/>
                        <a14:foregroundMark x1="3846" y1="53558" x2="3846" y2="53558"/>
                        <a14:foregroundMark x1="3365" y1="49813" x2="3365" y2="49813"/>
                        <a14:foregroundMark x1="3606" y1="70037" x2="3606" y2="70037"/>
                        <a14:foregroundMark x1="5288" y1="81648" x2="5288" y2="81648"/>
                        <a14:foregroundMark x1="4808" y1="80150" x2="4808" y2="80150"/>
                        <a14:foregroundMark x1="4087" y1="78652" x2="4087" y2="78652"/>
                        <a14:foregroundMark x1="93750" y1="63296" x2="93750" y2="63296"/>
                        <a14:foregroundMark x1="96394" y1="60674" x2="96394" y2="60674"/>
                        <a14:foregroundMark x1="96394" y1="58052" x2="96394" y2="58052"/>
                        <a14:foregroundMark x1="95913" y1="56180" x2="95913" y2="56180"/>
                        <a14:foregroundMark x1="95913" y1="55056" x2="95913" y2="55056"/>
                        <a14:foregroundMark x1="95913" y1="53184" x2="95913" y2="53184"/>
                        <a14:foregroundMark x1="95913" y1="52060" x2="95913" y2="52060"/>
                        <a14:foregroundMark x1="95433" y1="50936" x2="95433" y2="50936"/>
                        <a14:backgroundMark x1="4327" y1="80150" x2="4327" y2="80150"/>
                        <a14:backgroundMark x1="4087" y1="79026" x2="4087" y2="79026"/>
                        <a14:backgroundMark x1="5529" y1="81648" x2="5529" y2="81648"/>
                        <a14:backgroundMark x1="5048" y1="80899" x2="5048" y2="80899"/>
                        <a14:backgroundMark x1="5288" y1="82397" x2="5288" y2="82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161">
            <a:off x="753548" y="8544053"/>
            <a:ext cx="875115" cy="56167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6DC0AD6D-6B0C-72BE-0570-87B79F30DA09}"/>
              </a:ext>
            </a:extLst>
          </p:cNvPr>
          <p:cNvSpPr txBox="1"/>
          <p:nvPr/>
        </p:nvSpPr>
        <p:spPr>
          <a:xfrm>
            <a:off x="206144" y="9033145"/>
            <a:ext cx="10055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Raccordo per cavo da Ø13 a Ø18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C14CDBC4-4BD6-BCBD-9444-242EFCA6850A}"/>
              </a:ext>
            </a:extLst>
          </p:cNvPr>
          <p:cNvSpPr txBox="1"/>
          <p:nvPr/>
        </p:nvSpPr>
        <p:spPr>
          <a:xfrm>
            <a:off x="1195267" y="9024629"/>
            <a:ext cx="999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Raccordo per cavo da Ø9 a Ø13</a:t>
            </a: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CFEF8DAD-ECE4-6C92-D8C3-23413D9A2B19}"/>
              </a:ext>
            </a:extLst>
          </p:cNvPr>
          <p:cNvCxnSpPr>
            <a:cxnSpLocks/>
          </p:cNvCxnSpPr>
          <p:nvPr/>
        </p:nvCxnSpPr>
        <p:spPr>
          <a:xfrm>
            <a:off x="976132" y="6867525"/>
            <a:ext cx="471945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>
            <a:extLst>
              <a:ext uri="{FF2B5EF4-FFF2-40B4-BE49-F238E27FC236}">
                <a16:creationId xmlns:a16="http://schemas.microsoft.com/office/drawing/2014/main" id="{DA19F14F-75A0-8B5B-57C2-BDDA41BB4E3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944" y="8174559"/>
            <a:ext cx="1128011" cy="1216357"/>
          </a:xfrm>
          <a:prstGeom prst="rect">
            <a:avLst/>
          </a:prstGeom>
        </p:spPr>
      </p:pic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472A359-ADC7-73B8-1D07-88FCD6223820}"/>
              </a:ext>
            </a:extLst>
          </p:cNvPr>
          <p:cNvCxnSpPr>
            <a:cxnSpLocks/>
          </p:cNvCxnSpPr>
          <p:nvPr/>
        </p:nvCxnSpPr>
        <p:spPr>
          <a:xfrm flipH="1">
            <a:off x="4224909" y="7898608"/>
            <a:ext cx="1265860" cy="9482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A4D70BF4-A617-364B-4E9B-4BD9650EED5E}"/>
              </a:ext>
            </a:extLst>
          </p:cNvPr>
          <p:cNvSpPr txBox="1"/>
          <p:nvPr/>
        </p:nvSpPr>
        <p:spPr>
          <a:xfrm>
            <a:off x="2400992" y="8763502"/>
            <a:ext cx="1032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La foto mostra la direzione dell'assetto. Spingerlo dentro fino all'arresto</a:t>
            </a:r>
          </a:p>
        </p:txBody>
      </p:sp>
      <p:sp>
        <p:nvSpPr>
          <p:cNvPr id="11" name="ZoneTexte 18">
            <a:extLst>
              <a:ext uri="{FF2B5EF4-FFF2-40B4-BE49-F238E27FC236}">
                <a16:creationId xmlns:a16="http://schemas.microsoft.com/office/drawing/2014/main" id="{15C16FC4-278C-7046-6677-1BE1952B3874}"/>
              </a:ext>
            </a:extLst>
          </p:cNvPr>
          <p:cNvSpPr txBox="1"/>
          <p:nvPr/>
        </p:nvSpPr>
        <p:spPr>
          <a:xfrm>
            <a:off x="376778" y="4601879"/>
            <a:ext cx="1818125" cy="10002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>
              <a:tabLst>
                <a:tab pos="447675" algn="l"/>
              </a:tabLst>
            </a:pPr>
            <a:r>
              <a:rPr lang="it-IT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Figura 2 Collegamento a molla di trazione</a:t>
            </a:r>
          </a:p>
        </p:txBody>
      </p:sp>
      <p:sp>
        <p:nvSpPr>
          <p:cNvPr id="13" name="ZoneTexte 18">
            <a:extLst>
              <a:ext uri="{FF2B5EF4-FFF2-40B4-BE49-F238E27FC236}">
                <a16:creationId xmlns:a16="http://schemas.microsoft.com/office/drawing/2014/main" id="{D438D5CA-6A08-0D77-F16D-56CE7575E3C1}"/>
              </a:ext>
            </a:extLst>
          </p:cNvPr>
          <p:cNvSpPr txBox="1"/>
          <p:nvPr/>
        </p:nvSpPr>
        <p:spPr>
          <a:xfrm>
            <a:off x="2293531" y="4609899"/>
            <a:ext cx="2398724" cy="205697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marL="177800" indent="-177800">
              <a:spcAft>
                <a:spcPts val="200"/>
              </a:spcAft>
            </a:pPr>
            <a:r>
              <a:rPr lang="it-IT" sz="650" b="1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Collegamento dei conduttori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Spellare i conduttori alla lunghezza indicata. 8 x 9 mm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conduttori flessibili possono essere dotati di puntali.</a:t>
            </a:r>
          </a:p>
          <a:p>
            <a:pPr marL="177800">
              <a:spcAft>
                <a:spcPts val="200"/>
              </a:spcAft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Crimpare i tappi terminali con una pinza per crimpare. Assicurarsi che siano soddisfatti i requisiti di prova della norma DIN 46228-4.</a:t>
            </a:r>
          </a:p>
          <a:p>
            <a:pPr marL="177800">
              <a:spcAft>
                <a:spcPts val="200"/>
              </a:spcAft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lunghezza del terminale deve corrispondere alla lunghezza del conduttore da spelare.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aprire il punto di connessione, inserire un cacciavite nell'apertura rettangolare.</a:t>
            </a:r>
          </a:p>
          <a:p>
            <a:pPr marL="177800">
              <a:spcAft>
                <a:spcPts val="200"/>
              </a:spcAft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Cacciavite piatto da 3 a 3,5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Inserire il conduttore nell'apertura di connessione rotonda fino all'arresto.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Rimuovere il cacciavite per effettuare il collegamento del conduttore.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it-IT" sz="650" b="0" i="0" u="none" strike="no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sbloccare il conduttore, inserire nuovamente il cacciavite nell'apertura.</a:t>
            </a:r>
          </a:p>
          <a:p>
            <a:pPr>
              <a:spcAft>
                <a:spcPts val="200"/>
              </a:spcAft>
            </a:pPr>
            <a:endParaRPr lang="fr-FR" sz="65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" name="Groupe 749">
            <a:extLst>
              <a:ext uri="{FF2B5EF4-FFF2-40B4-BE49-F238E27FC236}">
                <a16:creationId xmlns:a16="http://schemas.microsoft.com/office/drawing/2014/main" id="{F4714E66-425A-C4A7-BBC0-3EB7B75605CC}"/>
              </a:ext>
            </a:extLst>
          </p:cNvPr>
          <p:cNvGrpSpPr/>
          <p:nvPr/>
        </p:nvGrpSpPr>
        <p:grpSpPr>
          <a:xfrm rot="5400000">
            <a:off x="125576" y="5175065"/>
            <a:ext cx="4304385" cy="3157551"/>
            <a:chOff x="2953378" y="6323398"/>
            <a:chExt cx="3386527" cy="2458144"/>
          </a:xfrm>
        </p:grpSpPr>
        <p:sp>
          <p:nvSpPr>
            <p:cNvPr id="780" name="Flèche : droite 779">
              <a:extLst>
                <a:ext uri="{FF2B5EF4-FFF2-40B4-BE49-F238E27FC236}">
                  <a16:creationId xmlns:a16="http://schemas.microsoft.com/office/drawing/2014/main" id="{2C2E8B13-BFD7-BED0-735D-C4BF4C69736B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82" name="ZoneTexte 781">
              <a:extLst>
                <a:ext uri="{FF2B5EF4-FFF2-40B4-BE49-F238E27FC236}">
                  <a16:creationId xmlns:a16="http://schemas.microsoft.com/office/drawing/2014/main" id="{7B800D81-F90A-5376-F942-FE9699262D8A}"/>
                </a:ext>
              </a:extLst>
            </p:cNvPr>
            <p:cNvSpPr txBox="1"/>
            <p:nvPr/>
          </p:nvSpPr>
          <p:spPr>
            <a:xfrm rot="16200000">
              <a:off x="3445230" y="8290714"/>
              <a:ext cx="775831" cy="20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100" dirty="0"/>
                <a:t>INGRESSO</a:t>
              </a:r>
            </a:p>
          </p:txBody>
        </p:sp>
        <p:sp>
          <p:nvSpPr>
            <p:cNvPr id="783" name="Forme libre : forme 782">
              <a:extLst>
                <a:ext uri="{FF2B5EF4-FFF2-40B4-BE49-F238E27FC236}">
                  <a16:creationId xmlns:a16="http://schemas.microsoft.com/office/drawing/2014/main" id="{FC11DBAA-3F78-FD99-D0F1-42369880113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4" name="Forme libre : forme 783">
              <a:extLst>
                <a:ext uri="{FF2B5EF4-FFF2-40B4-BE49-F238E27FC236}">
                  <a16:creationId xmlns:a16="http://schemas.microsoft.com/office/drawing/2014/main" id="{6742882B-D697-68BC-BDE3-690A8CC91463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5" name="Forme libre : forme 784">
              <a:extLst>
                <a:ext uri="{FF2B5EF4-FFF2-40B4-BE49-F238E27FC236}">
                  <a16:creationId xmlns:a16="http://schemas.microsoft.com/office/drawing/2014/main" id="{53F29DF2-F340-3B36-651F-3F939755D50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6" name="Forme libre : forme 785">
              <a:extLst>
                <a:ext uri="{FF2B5EF4-FFF2-40B4-BE49-F238E27FC236}">
                  <a16:creationId xmlns:a16="http://schemas.microsoft.com/office/drawing/2014/main" id="{36E1D167-FBA2-8544-0783-DF83800BFDA5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87" name="Connecteur droit 786">
              <a:extLst>
                <a:ext uri="{FF2B5EF4-FFF2-40B4-BE49-F238E27FC236}">
                  <a16:creationId xmlns:a16="http://schemas.microsoft.com/office/drawing/2014/main" id="{5F218E20-8536-CA88-E245-8B0F07CA4043}"/>
                </a:ext>
              </a:extLst>
            </p:cNvPr>
            <p:cNvCxnSpPr>
              <a:cxnSpLocks/>
              <a:stCxn id="7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Connecteur droit 787">
              <a:extLst>
                <a:ext uri="{FF2B5EF4-FFF2-40B4-BE49-F238E27FC236}">
                  <a16:creationId xmlns:a16="http://schemas.microsoft.com/office/drawing/2014/main" id="{4F0D224D-CF70-9C2E-60BE-C3A78C91BF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Connecteur droit 788">
              <a:extLst>
                <a:ext uri="{FF2B5EF4-FFF2-40B4-BE49-F238E27FC236}">
                  <a16:creationId xmlns:a16="http://schemas.microsoft.com/office/drawing/2014/main" id="{B4B2A10F-252E-F0A2-B5D7-F652BBA6A1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Connecteur droit 789">
              <a:extLst>
                <a:ext uri="{FF2B5EF4-FFF2-40B4-BE49-F238E27FC236}">
                  <a16:creationId xmlns:a16="http://schemas.microsoft.com/office/drawing/2014/main" id="{122CCED7-2B9E-80F5-7363-78FECB141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Connecteur droit 790">
              <a:extLst>
                <a:ext uri="{FF2B5EF4-FFF2-40B4-BE49-F238E27FC236}">
                  <a16:creationId xmlns:a16="http://schemas.microsoft.com/office/drawing/2014/main" id="{58C0CF49-BD11-DCBE-CF1D-E1EDAD0B92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2" name="Rectangle 791">
              <a:extLst>
                <a:ext uri="{FF2B5EF4-FFF2-40B4-BE49-F238E27FC236}">
                  <a16:creationId xmlns:a16="http://schemas.microsoft.com/office/drawing/2014/main" id="{476A8B64-B528-3852-C90A-F1E6FDCCB7E1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3" name="Rectangle 792">
              <a:extLst>
                <a:ext uri="{FF2B5EF4-FFF2-40B4-BE49-F238E27FC236}">
                  <a16:creationId xmlns:a16="http://schemas.microsoft.com/office/drawing/2014/main" id="{368BE269-9F3A-3B33-F0AA-4AFB724B45D2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4" name="Rectangle 793">
              <a:extLst>
                <a:ext uri="{FF2B5EF4-FFF2-40B4-BE49-F238E27FC236}">
                  <a16:creationId xmlns:a16="http://schemas.microsoft.com/office/drawing/2014/main" id="{DFE42C21-6248-CAE9-595C-D0B735410A7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95" name="Image 794">
              <a:extLst>
                <a:ext uri="{FF2B5EF4-FFF2-40B4-BE49-F238E27FC236}">
                  <a16:creationId xmlns:a16="http://schemas.microsoft.com/office/drawing/2014/main" id="{445F6D2A-B1BF-5A15-28D4-0A15471F7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830997"/>
            <a:chOff x="-2044460" y="628184"/>
            <a:chExt cx="360000" cy="83099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a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F94ED2DD-A44D-442E-AE39-8E2D39C4D07B}"/>
              </a:ext>
            </a:extLst>
          </p:cNvPr>
          <p:cNvGrpSpPr/>
          <p:nvPr/>
        </p:nvGrpSpPr>
        <p:grpSpPr>
          <a:xfrm>
            <a:off x="1047437" y="241622"/>
            <a:ext cx="4911202" cy="338554"/>
            <a:chOff x="-2044460" y="628184"/>
            <a:chExt cx="360000" cy="450712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F1F68A0-6805-4F07-B012-995AF2B4B9B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E6DDECE7-2230-4820-B790-BEAEEFD7551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 DI ALIMENTAZIONE</a:t>
              </a:r>
            </a:p>
          </p:txBody>
        </p:sp>
      </p:grpSp>
      <p:sp>
        <p:nvSpPr>
          <p:cNvPr id="582" name="Rectangle 581">
            <a:extLst>
              <a:ext uri="{FF2B5EF4-FFF2-40B4-BE49-F238E27FC236}">
                <a16:creationId xmlns:a16="http://schemas.microsoft.com/office/drawing/2014/main" id="{A1FEF8F5-AAA9-7E01-BF58-621C720593B6}"/>
              </a:ext>
            </a:extLst>
          </p:cNvPr>
          <p:cNvSpPr>
            <a:spLocks/>
          </p:cNvSpPr>
          <p:nvPr/>
        </p:nvSpPr>
        <p:spPr>
          <a:xfrm>
            <a:off x="3330348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06" name="Groupe 805">
            <a:extLst>
              <a:ext uri="{FF2B5EF4-FFF2-40B4-BE49-F238E27FC236}">
                <a16:creationId xmlns:a16="http://schemas.microsoft.com/office/drawing/2014/main" id="{49A78B51-BECD-C106-CF33-E38C9CE23315}"/>
              </a:ext>
            </a:extLst>
          </p:cNvPr>
          <p:cNvGrpSpPr/>
          <p:nvPr/>
        </p:nvGrpSpPr>
        <p:grpSpPr>
          <a:xfrm>
            <a:off x="559939" y="1465149"/>
            <a:ext cx="4512486" cy="2901007"/>
            <a:chOff x="79095" y="4978683"/>
            <a:chExt cx="4495195" cy="2680449"/>
          </a:xfrm>
        </p:grpSpPr>
        <p:pic>
          <p:nvPicPr>
            <p:cNvPr id="895" name="Image 894">
              <a:extLst>
                <a:ext uri="{FF2B5EF4-FFF2-40B4-BE49-F238E27FC236}">
                  <a16:creationId xmlns:a16="http://schemas.microsoft.com/office/drawing/2014/main" id="{4730BD85-1A08-9F6F-6C8A-3809E1466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A7C5FE35-43EE-AAB4-0709-21BE8B59ABB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807" name="Connecteur droit 806">
            <a:extLst>
              <a:ext uri="{FF2B5EF4-FFF2-40B4-BE49-F238E27FC236}">
                <a16:creationId xmlns:a16="http://schemas.microsoft.com/office/drawing/2014/main" id="{E7770DA2-2E51-4B03-8DC8-BCB4E15A3BAB}"/>
              </a:ext>
            </a:extLst>
          </p:cNvPr>
          <p:cNvCxnSpPr>
            <a:cxnSpLocks/>
          </p:cNvCxnSpPr>
          <p:nvPr/>
        </p:nvCxnSpPr>
        <p:spPr>
          <a:xfrm>
            <a:off x="3810167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Connecteur droit 807">
            <a:extLst>
              <a:ext uri="{FF2B5EF4-FFF2-40B4-BE49-F238E27FC236}">
                <a16:creationId xmlns:a16="http://schemas.microsoft.com/office/drawing/2014/main" id="{43F0C48A-49AF-9408-4EDA-43B56FC93AA0}"/>
              </a:ext>
            </a:extLst>
          </p:cNvPr>
          <p:cNvCxnSpPr>
            <a:cxnSpLocks/>
          </p:cNvCxnSpPr>
          <p:nvPr/>
        </p:nvCxnSpPr>
        <p:spPr>
          <a:xfrm flipV="1">
            <a:off x="4013946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9" name="Connecteur droit 808">
            <a:extLst>
              <a:ext uri="{FF2B5EF4-FFF2-40B4-BE49-F238E27FC236}">
                <a16:creationId xmlns:a16="http://schemas.microsoft.com/office/drawing/2014/main" id="{CDE0B9C0-708F-92B5-F562-836BF0CB5EEB}"/>
              </a:ext>
            </a:extLst>
          </p:cNvPr>
          <p:cNvCxnSpPr>
            <a:cxnSpLocks/>
          </p:cNvCxnSpPr>
          <p:nvPr/>
        </p:nvCxnSpPr>
        <p:spPr>
          <a:xfrm>
            <a:off x="3798653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Connecteur droit 809">
            <a:extLst>
              <a:ext uri="{FF2B5EF4-FFF2-40B4-BE49-F238E27FC236}">
                <a16:creationId xmlns:a16="http://schemas.microsoft.com/office/drawing/2014/main" id="{C1BDA699-B553-3387-22D7-FF67BC8A100A}"/>
              </a:ext>
            </a:extLst>
          </p:cNvPr>
          <p:cNvCxnSpPr>
            <a:cxnSpLocks/>
          </p:cNvCxnSpPr>
          <p:nvPr/>
        </p:nvCxnSpPr>
        <p:spPr>
          <a:xfrm>
            <a:off x="3801118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Connecteur droit 810">
            <a:extLst>
              <a:ext uri="{FF2B5EF4-FFF2-40B4-BE49-F238E27FC236}">
                <a16:creationId xmlns:a16="http://schemas.microsoft.com/office/drawing/2014/main" id="{E3766926-F342-8E9F-2CC9-7F13D5F7BC03}"/>
              </a:ext>
            </a:extLst>
          </p:cNvPr>
          <p:cNvCxnSpPr>
            <a:cxnSpLocks/>
          </p:cNvCxnSpPr>
          <p:nvPr/>
        </p:nvCxnSpPr>
        <p:spPr>
          <a:xfrm flipH="1">
            <a:off x="3878789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2" name="Connecteur droit 811">
            <a:extLst>
              <a:ext uri="{FF2B5EF4-FFF2-40B4-BE49-F238E27FC236}">
                <a16:creationId xmlns:a16="http://schemas.microsoft.com/office/drawing/2014/main" id="{4E072693-8CA8-818D-DB83-DEDB3387F8B9}"/>
              </a:ext>
            </a:extLst>
          </p:cNvPr>
          <p:cNvCxnSpPr>
            <a:cxnSpLocks/>
          </p:cNvCxnSpPr>
          <p:nvPr/>
        </p:nvCxnSpPr>
        <p:spPr>
          <a:xfrm>
            <a:off x="3798653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3" name="Connecteur droit 812">
            <a:extLst>
              <a:ext uri="{FF2B5EF4-FFF2-40B4-BE49-F238E27FC236}">
                <a16:creationId xmlns:a16="http://schemas.microsoft.com/office/drawing/2014/main" id="{AD068A89-DD0C-EAA5-2B62-C9F271C676F0}"/>
              </a:ext>
            </a:extLst>
          </p:cNvPr>
          <p:cNvCxnSpPr>
            <a:cxnSpLocks/>
          </p:cNvCxnSpPr>
          <p:nvPr/>
        </p:nvCxnSpPr>
        <p:spPr>
          <a:xfrm flipV="1">
            <a:off x="4519449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4" name="Connecteur droit 813">
            <a:extLst>
              <a:ext uri="{FF2B5EF4-FFF2-40B4-BE49-F238E27FC236}">
                <a16:creationId xmlns:a16="http://schemas.microsoft.com/office/drawing/2014/main" id="{0B59773E-65B4-4415-774C-47DF0341B053}"/>
              </a:ext>
            </a:extLst>
          </p:cNvPr>
          <p:cNvCxnSpPr>
            <a:cxnSpLocks/>
          </p:cNvCxnSpPr>
          <p:nvPr/>
        </p:nvCxnSpPr>
        <p:spPr>
          <a:xfrm>
            <a:off x="4531500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Connecteur droit 814">
            <a:extLst>
              <a:ext uri="{FF2B5EF4-FFF2-40B4-BE49-F238E27FC236}">
                <a16:creationId xmlns:a16="http://schemas.microsoft.com/office/drawing/2014/main" id="{820640E0-A8F7-B3FE-ACF8-8D37394A6B15}"/>
              </a:ext>
            </a:extLst>
          </p:cNvPr>
          <p:cNvCxnSpPr>
            <a:cxnSpLocks/>
          </p:cNvCxnSpPr>
          <p:nvPr/>
        </p:nvCxnSpPr>
        <p:spPr>
          <a:xfrm>
            <a:off x="3798653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Connecteur droit 815">
            <a:extLst>
              <a:ext uri="{FF2B5EF4-FFF2-40B4-BE49-F238E27FC236}">
                <a16:creationId xmlns:a16="http://schemas.microsoft.com/office/drawing/2014/main" id="{D5BD5631-AB67-045C-6C2D-F1FCA097DAD1}"/>
              </a:ext>
            </a:extLst>
          </p:cNvPr>
          <p:cNvCxnSpPr>
            <a:cxnSpLocks/>
          </p:cNvCxnSpPr>
          <p:nvPr/>
        </p:nvCxnSpPr>
        <p:spPr>
          <a:xfrm flipH="1">
            <a:off x="4320666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7" name="Connecteur droit 816">
            <a:extLst>
              <a:ext uri="{FF2B5EF4-FFF2-40B4-BE49-F238E27FC236}">
                <a16:creationId xmlns:a16="http://schemas.microsoft.com/office/drawing/2014/main" id="{7B5E7A2C-9DE0-EA2C-279E-6EC4E138866A}"/>
              </a:ext>
            </a:extLst>
          </p:cNvPr>
          <p:cNvCxnSpPr>
            <a:cxnSpLocks/>
          </p:cNvCxnSpPr>
          <p:nvPr/>
        </p:nvCxnSpPr>
        <p:spPr>
          <a:xfrm>
            <a:off x="4329065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8" name="Connecteur droit 817">
            <a:extLst>
              <a:ext uri="{FF2B5EF4-FFF2-40B4-BE49-F238E27FC236}">
                <a16:creationId xmlns:a16="http://schemas.microsoft.com/office/drawing/2014/main" id="{892F666D-B262-A5D7-3C8D-A16AC75DF45C}"/>
              </a:ext>
            </a:extLst>
          </p:cNvPr>
          <p:cNvCxnSpPr>
            <a:cxnSpLocks/>
          </p:cNvCxnSpPr>
          <p:nvPr/>
        </p:nvCxnSpPr>
        <p:spPr>
          <a:xfrm>
            <a:off x="3795964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" name="Connecteur droit 818">
            <a:extLst>
              <a:ext uri="{FF2B5EF4-FFF2-40B4-BE49-F238E27FC236}">
                <a16:creationId xmlns:a16="http://schemas.microsoft.com/office/drawing/2014/main" id="{80F0A903-B384-3D6C-E434-0C25C0A46081}"/>
              </a:ext>
            </a:extLst>
          </p:cNvPr>
          <p:cNvCxnSpPr>
            <a:cxnSpLocks/>
          </p:cNvCxnSpPr>
          <p:nvPr/>
        </p:nvCxnSpPr>
        <p:spPr>
          <a:xfrm flipH="1">
            <a:off x="3943181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" name="Connecteur droit 819">
            <a:extLst>
              <a:ext uri="{FF2B5EF4-FFF2-40B4-BE49-F238E27FC236}">
                <a16:creationId xmlns:a16="http://schemas.microsoft.com/office/drawing/2014/main" id="{21F5AB7C-A806-2A8E-2652-F3573F9C67FD}"/>
              </a:ext>
            </a:extLst>
          </p:cNvPr>
          <p:cNvCxnSpPr>
            <a:cxnSpLocks/>
          </p:cNvCxnSpPr>
          <p:nvPr/>
        </p:nvCxnSpPr>
        <p:spPr>
          <a:xfrm flipV="1">
            <a:off x="3798653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lipse 42">
            <a:extLst>
              <a:ext uri="{FF2B5EF4-FFF2-40B4-BE49-F238E27FC236}">
                <a16:creationId xmlns:a16="http://schemas.microsoft.com/office/drawing/2014/main" id="{911B2B9A-AA01-8290-47D4-A8AA2A4B0ACF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21" name="Connecteur droit 820">
            <a:extLst>
              <a:ext uri="{FF2B5EF4-FFF2-40B4-BE49-F238E27FC236}">
                <a16:creationId xmlns:a16="http://schemas.microsoft.com/office/drawing/2014/main" id="{13E6633E-58AD-EAAA-AF65-5341274D4EBE}"/>
              </a:ext>
            </a:extLst>
          </p:cNvPr>
          <p:cNvCxnSpPr>
            <a:cxnSpLocks/>
          </p:cNvCxnSpPr>
          <p:nvPr/>
        </p:nvCxnSpPr>
        <p:spPr>
          <a:xfrm>
            <a:off x="4426962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" name="Connecteur droit 821">
            <a:extLst>
              <a:ext uri="{FF2B5EF4-FFF2-40B4-BE49-F238E27FC236}">
                <a16:creationId xmlns:a16="http://schemas.microsoft.com/office/drawing/2014/main" id="{B53301D3-B0F4-0487-33B1-29D36E1E9A0F}"/>
              </a:ext>
            </a:extLst>
          </p:cNvPr>
          <p:cNvCxnSpPr>
            <a:cxnSpLocks/>
          </p:cNvCxnSpPr>
          <p:nvPr/>
        </p:nvCxnSpPr>
        <p:spPr>
          <a:xfrm>
            <a:off x="4436988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" name="Connecteur droit 822">
            <a:extLst>
              <a:ext uri="{FF2B5EF4-FFF2-40B4-BE49-F238E27FC236}">
                <a16:creationId xmlns:a16="http://schemas.microsoft.com/office/drawing/2014/main" id="{9122CD3B-D238-656D-FBD4-154E4E8DBE3B}"/>
              </a:ext>
            </a:extLst>
          </p:cNvPr>
          <p:cNvCxnSpPr>
            <a:cxnSpLocks/>
          </p:cNvCxnSpPr>
          <p:nvPr/>
        </p:nvCxnSpPr>
        <p:spPr>
          <a:xfrm>
            <a:off x="4216230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" name="Connecteur droit 823">
            <a:extLst>
              <a:ext uri="{FF2B5EF4-FFF2-40B4-BE49-F238E27FC236}">
                <a16:creationId xmlns:a16="http://schemas.microsoft.com/office/drawing/2014/main" id="{35C47A0F-D680-C134-28BA-5FA20796CBD8}"/>
              </a:ext>
            </a:extLst>
          </p:cNvPr>
          <p:cNvCxnSpPr>
            <a:cxnSpLocks/>
          </p:cNvCxnSpPr>
          <p:nvPr/>
        </p:nvCxnSpPr>
        <p:spPr>
          <a:xfrm flipH="1">
            <a:off x="4216231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" name="Connecteur droit 824">
            <a:extLst>
              <a:ext uri="{FF2B5EF4-FFF2-40B4-BE49-F238E27FC236}">
                <a16:creationId xmlns:a16="http://schemas.microsoft.com/office/drawing/2014/main" id="{40671F85-3231-63B0-39E1-318A43CB64D6}"/>
              </a:ext>
            </a:extLst>
          </p:cNvPr>
          <p:cNvCxnSpPr>
            <a:cxnSpLocks/>
          </p:cNvCxnSpPr>
          <p:nvPr/>
        </p:nvCxnSpPr>
        <p:spPr>
          <a:xfrm>
            <a:off x="3795964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6" name="Connecteur droit 825">
            <a:extLst>
              <a:ext uri="{FF2B5EF4-FFF2-40B4-BE49-F238E27FC236}">
                <a16:creationId xmlns:a16="http://schemas.microsoft.com/office/drawing/2014/main" id="{9B9D0119-AA5E-4FD2-8174-FED74A07A994}"/>
              </a:ext>
            </a:extLst>
          </p:cNvPr>
          <p:cNvCxnSpPr>
            <a:cxnSpLocks/>
          </p:cNvCxnSpPr>
          <p:nvPr/>
        </p:nvCxnSpPr>
        <p:spPr>
          <a:xfrm>
            <a:off x="3794897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7" name="Connecteur droit 826">
            <a:extLst>
              <a:ext uri="{FF2B5EF4-FFF2-40B4-BE49-F238E27FC236}">
                <a16:creationId xmlns:a16="http://schemas.microsoft.com/office/drawing/2014/main" id="{BC14D902-73FD-DA2E-3336-AEEAF210422E}"/>
              </a:ext>
            </a:extLst>
          </p:cNvPr>
          <p:cNvCxnSpPr>
            <a:cxnSpLocks/>
          </p:cNvCxnSpPr>
          <p:nvPr/>
        </p:nvCxnSpPr>
        <p:spPr>
          <a:xfrm flipV="1">
            <a:off x="3795498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" name="Connecteur droit 827">
            <a:extLst>
              <a:ext uri="{FF2B5EF4-FFF2-40B4-BE49-F238E27FC236}">
                <a16:creationId xmlns:a16="http://schemas.microsoft.com/office/drawing/2014/main" id="{C25935EE-4489-8736-6EA5-3C116417C25D}"/>
              </a:ext>
            </a:extLst>
          </p:cNvPr>
          <p:cNvCxnSpPr>
            <a:cxnSpLocks/>
          </p:cNvCxnSpPr>
          <p:nvPr/>
        </p:nvCxnSpPr>
        <p:spPr>
          <a:xfrm flipV="1">
            <a:off x="3801418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9" name="Connecteur droit 828">
            <a:extLst>
              <a:ext uri="{FF2B5EF4-FFF2-40B4-BE49-F238E27FC236}">
                <a16:creationId xmlns:a16="http://schemas.microsoft.com/office/drawing/2014/main" id="{D5057437-E01B-AC5D-ADE8-23C95521B2A6}"/>
              </a:ext>
            </a:extLst>
          </p:cNvPr>
          <p:cNvCxnSpPr>
            <a:cxnSpLocks/>
          </p:cNvCxnSpPr>
          <p:nvPr/>
        </p:nvCxnSpPr>
        <p:spPr>
          <a:xfrm flipH="1">
            <a:off x="4641739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0" name="Connecteur droit 829">
            <a:extLst>
              <a:ext uri="{FF2B5EF4-FFF2-40B4-BE49-F238E27FC236}">
                <a16:creationId xmlns:a16="http://schemas.microsoft.com/office/drawing/2014/main" id="{30B52CA8-631A-77AF-D0C9-25826E3EA448}"/>
              </a:ext>
            </a:extLst>
          </p:cNvPr>
          <p:cNvCxnSpPr>
            <a:cxnSpLocks/>
          </p:cNvCxnSpPr>
          <p:nvPr/>
        </p:nvCxnSpPr>
        <p:spPr>
          <a:xfrm>
            <a:off x="4630325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1" name="Connecteur droit 830">
            <a:extLst>
              <a:ext uri="{FF2B5EF4-FFF2-40B4-BE49-F238E27FC236}">
                <a16:creationId xmlns:a16="http://schemas.microsoft.com/office/drawing/2014/main" id="{69081639-5CFF-749A-2925-849EAA1ABC3C}"/>
              </a:ext>
            </a:extLst>
          </p:cNvPr>
          <p:cNvCxnSpPr>
            <a:cxnSpLocks/>
          </p:cNvCxnSpPr>
          <p:nvPr/>
        </p:nvCxnSpPr>
        <p:spPr>
          <a:xfrm flipH="1">
            <a:off x="4118553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" name="Connecteur droit 831">
            <a:extLst>
              <a:ext uri="{FF2B5EF4-FFF2-40B4-BE49-F238E27FC236}">
                <a16:creationId xmlns:a16="http://schemas.microsoft.com/office/drawing/2014/main" id="{76250ECF-B5DA-D588-0F16-7564DADD512D}"/>
              </a:ext>
            </a:extLst>
          </p:cNvPr>
          <p:cNvCxnSpPr>
            <a:cxnSpLocks/>
          </p:cNvCxnSpPr>
          <p:nvPr/>
        </p:nvCxnSpPr>
        <p:spPr>
          <a:xfrm flipV="1">
            <a:off x="4106097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3" name="Connecteur droit 832">
            <a:extLst>
              <a:ext uri="{FF2B5EF4-FFF2-40B4-BE49-F238E27FC236}">
                <a16:creationId xmlns:a16="http://schemas.microsoft.com/office/drawing/2014/main" id="{3FE9B8E4-2421-CCA8-4C2B-AC85B0CA841A}"/>
              </a:ext>
            </a:extLst>
          </p:cNvPr>
          <p:cNvCxnSpPr>
            <a:cxnSpLocks/>
          </p:cNvCxnSpPr>
          <p:nvPr/>
        </p:nvCxnSpPr>
        <p:spPr>
          <a:xfrm>
            <a:off x="3814768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4" name="Connecteur droit 833">
            <a:extLst>
              <a:ext uri="{FF2B5EF4-FFF2-40B4-BE49-F238E27FC236}">
                <a16:creationId xmlns:a16="http://schemas.microsoft.com/office/drawing/2014/main" id="{F4B339D0-CF70-7BAC-03F1-3537A3CD33FB}"/>
              </a:ext>
            </a:extLst>
          </p:cNvPr>
          <p:cNvCxnSpPr>
            <a:cxnSpLocks/>
          </p:cNvCxnSpPr>
          <p:nvPr/>
        </p:nvCxnSpPr>
        <p:spPr>
          <a:xfrm flipH="1">
            <a:off x="4118553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" name="Connecteur droit 834">
            <a:extLst>
              <a:ext uri="{FF2B5EF4-FFF2-40B4-BE49-F238E27FC236}">
                <a16:creationId xmlns:a16="http://schemas.microsoft.com/office/drawing/2014/main" id="{6ACAEC92-8FE0-72AD-E4C6-7539AFEC16C5}"/>
              </a:ext>
            </a:extLst>
          </p:cNvPr>
          <p:cNvCxnSpPr>
            <a:cxnSpLocks/>
          </p:cNvCxnSpPr>
          <p:nvPr/>
        </p:nvCxnSpPr>
        <p:spPr>
          <a:xfrm>
            <a:off x="4118553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Connecteur droit 835">
            <a:extLst>
              <a:ext uri="{FF2B5EF4-FFF2-40B4-BE49-F238E27FC236}">
                <a16:creationId xmlns:a16="http://schemas.microsoft.com/office/drawing/2014/main" id="{3F53EBFA-EDA2-4D98-3D24-33D97E8D1AC8}"/>
              </a:ext>
            </a:extLst>
          </p:cNvPr>
          <p:cNvCxnSpPr>
            <a:cxnSpLocks/>
          </p:cNvCxnSpPr>
          <p:nvPr/>
        </p:nvCxnSpPr>
        <p:spPr>
          <a:xfrm flipH="1">
            <a:off x="4011586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Connecteur droit 836">
            <a:extLst>
              <a:ext uri="{FF2B5EF4-FFF2-40B4-BE49-F238E27FC236}">
                <a16:creationId xmlns:a16="http://schemas.microsoft.com/office/drawing/2014/main" id="{D09711FC-C618-010B-1274-399D2092DBAE}"/>
              </a:ext>
            </a:extLst>
          </p:cNvPr>
          <p:cNvCxnSpPr>
            <a:cxnSpLocks/>
          </p:cNvCxnSpPr>
          <p:nvPr/>
        </p:nvCxnSpPr>
        <p:spPr>
          <a:xfrm>
            <a:off x="3795498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8" name="Connecteur droit 837">
            <a:extLst>
              <a:ext uri="{FF2B5EF4-FFF2-40B4-BE49-F238E27FC236}">
                <a16:creationId xmlns:a16="http://schemas.microsoft.com/office/drawing/2014/main" id="{C7ECA03F-9D83-26C8-0A59-C8D74E827B65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9" name="Connecteur droit 838">
            <a:extLst>
              <a:ext uri="{FF2B5EF4-FFF2-40B4-BE49-F238E27FC236}">
                <a16:creationId xmlns:a16="http://schemas.microsoft.com/office/drawing/2014/main" id="{25B3EEDE-BDDD-E0EC-7A4A-4FCC5AEEEBEE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0" name="Connecteur droit 839">
            <a:extLst>
              <a:ext uri="{FF2B5EF4-FFF2-40B4-BE49-F238E27FC236}">
                <a16:creationId xmlns:a16="http://schemas.microsoft.com/office/drawing/2014/main" id="{DE299A61-7B1E-1B4F-DDEB-B018331B954A}"/>
              </a:ext>
            </a:extLst>
          </p:cNvPr>
          <p:cNvCxnSpPr>
            <a:cxnSpLocks/>
          </p:cNvCxnSpPr>
          <p:nvPr/>
        </p:nvCxnSpPr>
        <p:spPr>
          <a:xfrm>
            <a:off x="5056064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2" name="Rectangle 841">
            <a:extLst>
              <a:ext uri="{FF2B5EF4-FFF2-40B4-BE49-F238E27FC236}">
                <a16:creationId xmlns:a16="http://schemas.microsoft.com/office/drawing/2014/main" id="{1A46CADE-7CD8-A33D-0CB3-B7FD9E615323}"/>
              </a:ext>
            </a:extLst>
          </p:cNvPr>
          <p:cNvSpPr/>
          <p:nvPr/>
        </p:nvSpPr>
        <p:spPr>
          <a:xfrm>
            <a:off x="698993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43" name="Connecteur droit 842">
            <a:extLst>
              <a:ext uri="{FF2B5EF4-FFF2-40B4-BE49-F238E27FC236}">
                <a16:creationId xmlns:a16="http://schemas.microsoft.com/office/drawing/2014/main" id="{3EEA57FA-C3CB-675B-3E4E-CF431D246F03}"/>
              </a:ext>
            </a:extLst>
          </p:cNvPr>
          <p:cNvCxnSpPr>
            <a:cxnSpLocks/>
          </p:cNvCxnSpPr>
          <p:nvPr/>
        </p:nvCxnSpPr>
        <p:spPr>
          <a:xfrm>
            <a:off x="3799802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4" name="Connecteur droit 843">
            <a:extLst>
              <a:ext uri="{FF2B5EF4-FFF2-40B4-BE49-F238E27FC236}">
                <a16:creationId xmlns:a16="http://schemas.microsoft.com/office/drawing/2014/main" id="{0A23860E-4F62-093F-8846-234414C8408A}"/>
              </a:ext>
            </a:extLst>
          </p:cNvPr>
          <p:cNvCxnSpPr>
            <a:cxnSpLocks/>
          </p:cNvCxnSpPr>
          <p:nvPr/>
        </p:nvCxnSpPr>
        <p:spPr>
          <a:xfrm>
            <a:off x="3805013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5" name="Connecteur droit 844">
            <a:extLst>
              <a:ext uri="{FF2B5EF4-FFF2-40B4-BE49-F238E27FC236}">
                <a16:creationId xmlns:a16="http://schemas.microsoft.com/office/drawing/2014/main" id="{C9FDA635-5D6A-A957-064E-E8D6CA6C74C4}"/>
              </a:ext>
            </a:extLst>
          </p:cNvPr>
          <p:cNvCxnSpPr>
            <a:cxnSpLocks/>
          </p:cNvCxnSpPr>
          <p:nvPr/>
        </p:nvCxnSpPr>
        <p:spPr>
          <a:xfrm>
            <a:off x="1325838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6" name="Connecteur droit 845">
            <a:extLst>
              <a:ext uri="{FF2B5EF4-FFF2-40B4-BE49-F238E27FC236}">
                <a16:creationId xmlns:a16="http://schemas.microsoft.com/office/drawing/2014/main" id="{E5B32376-600A-092C-5AEE-6B26E500BC28}"/>
              </a:ext>
            </a:extLst>
          </p:cNvPr>
          <p:cNvCxnSpPr>
            <a:cxnSpLocks/>
          </p:cNvCxnSpPr>
          <p:nvPr/>
        </p:nvCxnSpPr>
        <p:spPr>
          <a:xfrm>
            <a:off x="1325838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Connecteur droit 846">
            <a:extLst>
              <a:ext uri="{FF2B5EF4-FFF2-40B4-BE49-F238E27FC236}">
                <a16:creationId xmlns:a16="http://schemas.microsoft.com/office/drawing/2014/main" id="{F8526AE9-53F1-DE9C-145F-DBBD78D0D2A5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8" name="Connecteur droit 847">
            <a:extLst>
              <a:ext uri="{FF2B5EF4-FFF2-40B4-BE49-F238E27FC236}">
                <a16:creationId xmlns:a16="http://schemas.microsoft.com/office/drawing/2014/main" id="{B3D71B74-0448-78B6-0234-DC0589225D5D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9" name="Connecteur droit 848">
            <a:extLst>
              <a:ext uri="{FF2B5EF4-FFF2-40B4-BE49-F238E27FC236}">
                <a16:creationId xmlns:a16="http://schemas.microsoft.com/office/drawing/2014/main" id="{F56C7B0C-3D3A-8C45-1BCF-AD726600A707}"/>
              </a:ext>
            </a:extLst>
          </p:cNvPr>
          <p:cNvCxnSpPr>
            <a:cxnSpLocks/>
          </p:cNvCxnSpPr>
          <p:nvPr/>
        </p:nvCxnSpPr>
        <p:spPr>
          <a:xfrm>
            <a:off x="1325838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0" name="Connecteur droit 849">
            <a:extLst>
              <a:ext uri="{FF2B5EF4-FFF2-40B4-BE49-F238E27FC236}">
                <a16:creationId xmlns:a16="http://schemas.microsoft.com/office/drawing/2014/main" id="{BB39F9C2-E74C-C5C3-C567-4A8C7F0887A6}"/>
              </a:ext>
            </a:extLst>
          </p:cNvPr>
          <p:cNvCxnSpPr>
            <a:cxnSpLocks/>
          </p:cNvCxnSpPr>
          <p:nvPr/>
        </p:nvCxnSpPr>
        <p:spPr>
          <a:xfrm>
            <a:off x="1325838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1" name="Connecteur droit 850">
            <a:extLst>
              <a:ext uri="{FF2B5EF4-FFF2-40B4-BE49-F238E27FC236}">
                <a16:creationId xmlns:a16="http://schemas.microsoft.com/office/drawing/2014/main" id="{3263AB3D-5A21-C3D0-54E9-1E4DF94D4073}"/>
              </a:ext>
            </a:extLst>
          </p:cNvPr>
          <p:cNvCxnSpPr>
            <a:cxnSpLocks/>
          </p:cNvCxnSpPr>
          <p:nvPr/>
        </p:nvCxnSpPr>
        <p:spPr>
          <a:xfrm>
            <a:off x="1320575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2" name="Connecteur droit 851">
            <a:extLst>
              <a:ext uri="{FF2B5EF4-FFF2-40B4-BE49-F238E27FC236}">
                <a16:creationId xmlns:a16="http://schemas.microsoft.com/office/drawing/2014/main" id="{B11E7501-03B3-3804-EEFA-50162BEF74E6}"/>
              </a:ext>
            </a:extLst>
          </p:cNvPr>
          <p:cNvCxnSpPr>
            <a:cxnSpLocks/>
          </p:cNvCxnSpPr>
          <p:nvPr/>
        </p:nvCxnSpPr>
        <p:spPr>
          <a:xfrm>
            <a:off x="1315668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3" name="Connecteur droit 852">
            <a:extLst>
              <a:ext uri="{FF2B5EF4-FFF2-40B4-BE49-F238E27FC236}">
                <a16:creationId xmlns:a16="http://schemas.microsoft.com/office/drawing/2014/main" id="{BE05A20C-D762-85A1-09FB-1D7B41504B4A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Connecteur droit 853">
            <a:extLst>
              <a:ext uri="{FF2B5EF4-FFF2-40B4-BE49-F238E27FC236}">
                <a16:creationId xmlns:a16="http://schemas.microsoft.com/office/drawing/2014/main" id="{A065E240-1CC2-E525-19E3-03661046A55E}"/>
              </a:ext>
            </a:extLst>
          </p:cNvPr>
          <p:cNvCxnSpPr>
            <a:cxnSpLocks/>
          </p:cNvCxnSpPr>
          <p:nvPr/>
        </p:nvCxnSpPr>
        <p:spPr>
          <a:xfrm flipH="1">
            <a:off x="1319134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5" name="Connecteur droit 854">
            <a:extLst>
              <a:ext uri="{FF2B5EF4-FFF2-40B4-BE49-F238E27FC236}">
                <a16:creationId xmlns:a16="http://schemas.microsoft.com/office/drawing/2014/main" id="{542BFA41-E1EB-3118-C029-65FF010773CE}"/>
              </a:ext>
            </a:extLst>
          </p:cNvPr>
          <p:cNvCxnSpPr>
            <a:cxnSpLocks/>
          </p:cNvCxnSpPr>
          <p:nvPr/>
        </p:nvCxnSpPr>
        <p:spPr>
          <a:xfrm flipH="1">
            <a:off x="1319134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Connecteur droit 855">
            <a:extLst>
              <a:ext uri="{FF2B5EF4-FFF2-40B4-BE49-F238E27FC236}">
                <a16:creationId xmlns:a16="http://schemas.microsoft.com/office/drawing/2014/main" id="{4EC2D71C-1A54-1BDC-F957-8EEAB8675DD5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Connecteur droit 856">
            <a:extLst>
              <a:ext uri="{FF2B5EF4-FFF2-40B4-BE49-F238E27FC236}">
                <a16:creationId xmlns:a16="http://schemas.microsoft.com/office/drawing/2014/main" id="{B1477903-AD90-4D3E-5E1C-982D6F31548E}"/>
              </a:ext>
            </a:extLst>
          </p:cNvPr>
          <p:cNvCxnSpPr>
            <a:cxnSpLocks/>
          </p:cNvCxnSpPr>
          <p:nvPr/>
        </p:nvCxnSpPr>
        <p:spPr>
          <a:xfrm>
            <a:off x="1313424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8" name="Connecteur droit 857">
            <a:extLst>
              <a:ext uri="{FF2B5EF4-FFF2-40B4-BE49-F238E27FC236}">
                <a16:creationId xmlns:a16="http://schemas.microsoft.com/office/drawing/2014/main" id="{BE4FEAA4-B2C4-B71F-2BE7-1CF3C6317983}"/>
              </a:ext>
            </a:extLst>
          </p:cNvPr>
          <p:cNvCxnSpPr>
            <a:cxnSpLocks/>
          </p:cNvCxnSpPr>
          <p:nvPr/>
        </p:nvCxnSpPr>
        <p:spPr>
          <a:xfrm>
            <a:off x="1418551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Connecteur droit 858">
            <a:extLst>
              <a:ext uri="{FF2B5EF4-FFF2-40B4-BE49-F238E27FC236}">
                <a16:creationId xmlns:a16="http://schemas.microsoft.com/office/drawing/2014/main" id="{79F21998-DFB6-D248-A918-1EA743BB1BF9}"/>
              </a:ext>
            </a:extLst>
          </p:cNvPr>
          <p:cNvCxnSpPr>
            <a:cxnSpLocks/>
          </p:cNvCxnSpPr>
          <p:nvPr/>
        </p:nvCxnSpPr>
        <p:spPr>
          <a:xfrm>
            <a:off x="1523352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Connecteur droit 859">
            <a:extLst>
              <a:ext uri="{FF2B5EF4-FFF2-40B4-BE49-F238E27FC236}">
                <a16:creationId xmlns:a16="http://schemas.microsoft.com/office/drawing/2014/main" id="{BF907FC5-B54E-59D1-FBD4-8C23DC3FADB4}"/>
              </a:ext>
            </a:extLst>
          </p:cNvPr>
          <p:cNvCxnSpPr>
            <a:cxnSpLocks/>
          </p:cNvCxnSpPr>
          <p:nvPr/>
        </p:nvCxnSpPr>
        <p:spPr>
          <a:xfrm>
            <a:off x="1528615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1" name="Connecteur droit 860">
            <a:extLst>
              <a:ext uri="{FF2B5EF4-FFF2-40B4-BE49-F238E27FC236}">
                <a16:creationId xmlns:a16="http://schemas.microsoft.com/office/drawing/2014/main" id="{62B1D0DC-CA86-E29E-E501-27BA13829899}"/>
              </a:ext>
            </a:extLst>
          </p:cNvPr>
          <p:cNvCxnSpPr>
            <a:cxnSpLocks/>
          </p:cNvCxnSpPr>
          <p:nvPr/>
        </p:nvCxnSpPr>
        <p:spPr>
          <a:xfrm>
            <a:off x="1418551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2" name="Connecteur droit 861">
            <a:extLst>
              <a:ext uri="{FF2B5EF4-FFF2-40B4-BE49-F238E27FC236}">
                <a16:creationId xmlns:a16="http://schemas.microsoft.com/office/drawing/2014/main" id="{E4DD6CCD-A52A-ED72-640E-1F7B1A07E810}"/>
              </a:ext>
            </a:extLst>
          </p:cNvPr>
          <p:cNvCxnSpPr>
            <a:cxnSpLocks/>
          </p:cNvCxnSpPr>
          <p:nvPr/>
        </p:nvCxnSpPr>
        <p:spPr>
          <a:xfrm>
            <a:off x="1310379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3" name="Connecteur droit 862">
            <a:extLst>
              <a:ext uri="{FF2B5EF4-FFF2-40B4-BE49-F238E27FC236}">
                <a16:creationId xmlns:a16="http://schemas.microsoft.com/office/drawing/2014/main" id="{132F3E8E-92FB-A18E-0021-E13BE47C13DA}"/>
              </a:ext>
            </a:extLst>
          </p:cNvPr>
          <p:cNvCxnSpPr>
            <a:cxnSpLocks/>
          </p:cNvCxnSpPr>
          <p:nvPr/>
        </p:nvCxnSpPr>
        <p:spPr>
          <a:xfrm flipH="1">
            <a:off x="1320499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4" name="Connecteur droit 863">
            <a:extLst>
              <a:ext uri="{FF2B5EF4-FFF2-40B4-BE49-F238E27FC236}">
                <a16:creationId xmlns:a16="http://schemas.microsoft.com/office/drawing/2014/main" id="{CB1E95D3-71A6-EC6A-9A29-06FE5851E99A}"/>
              </a:ext>
            </a:extLst>
          </p:cNvPr>
          <p:cNvCxnSpPr>
            <a:cxnSpLocks/>
          </p:cNvCxnSpPr>
          <p:nvPr/>
        </p:nvCxnSpPr>
        <p:spPr>
          <a:xfrm>
            <a:off x="1428930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Connecteur droit 864">
            <a:extLst>
              <a:ext uri="{FF2B5EF4-FFF2-40B4-BE49-F238E27FC236}">
                <a16:creationId xmlns:a16="http://schemas.microsoft.com/office/drawing/2014/main" id="{EB91F2AF-6704-01D0-A159-93A461608307}"/>
              </a:ext>
            </a:extLst>
          </p:cNvPr>
          <p:cNvCxnSpPr>
            <a:cxnSpLocks/>
          </p:cNvCxnSpPr>
          <p:nvPr/>
        </p:nvCxnSpPr>
        <p:spPr>
          <a:xfrm>
            <a:off x="1534960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6" name="Connecteur droit 865">
            <a:extLst>
              <a:ext uri="{FF2B5EF4-FFF2-40B4-BE49-F238E27FC236}">
                <a16:creationId xmlns:a16="http://schemas.microsoft.com/office/drawing/2014/main" id="{A77B2EEC-FFEC-12EF-A874-B4B47127800F}"/>
              </a:ext>
            </a:extLst>
          </p:cNvPr>
          <p:cNvCxnSpPr>
            <a:cxnSpLocks/>
          </p:cNvCxnSpPr>
          <p:nvPr/>
        </p:nvCxnSpPr>
        <p:spPr>
          <a:xfrm>
            <a:off x="1309047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Connecteur droit 866">
            <a:extLst>
              <a:ext uri="{FF2B5EF4-FFF2-40B4-BE49-F238E27FC236}">
                <a16:creationId xmlns:a16="http://schemas.microsoft.com/office/drawing/2014/main" id="{9FC41EC9-2655-5D95-65B0-5F7264A2A566}"/>
              </a:ext>
            </a:extLst>
          </p:cNvPr>
          <p:cNvCxnSpPr>
            <a:cxnSpLocks/>
          </p:cNvCxnSpPr>
          <p:nvPr/>
        </p:nvCxnSpPr>
        <p:spPr>
          <a:xfrm flipH="1">
            <a:off x="1422681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Connecteur droit 867">
            <a:extLst>
              <a:ext uri="{FF2B5EF4-FFF2-40B4-BE49-F238E27FC236}">
                <a16:creationId xmlns:a16="http://schemas.microsoft.com/office/drawing/2014/main" id="{785E483B-4171-BBF3-DE1D-0627ECE21224}"/>
              </a:ext>
            </a:extLst>
          </p:cNvPr>
          <p:cNvCxnSpPr>
            <a:cxnSpLocks/>
          </p:cNvCxnSpPr>
          <p:nvPr/>
        </p:nvCxnSpPr>
        <p:spPr>
          <a:xfrm>
            <a:off x="1534050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Connecteur droit 868">
            <a:extLst>
              <a:ext uri="{FF2B5EF4-FFF2-40B4-BE49-F238E27FC236}">
                <a16:creationId xmlns:a16="http://schemas.microsoft.com/office/drawing/2014/main" id="{94F09853-CDB7-2EDE-5E4D-7F0BE4D08DCA}"/>
              </a:ext>
            </a:extLst>
          </p:cNvPr>
          <p:cNvCxnSpPr>
            <a:cxnSpLocks/>
          </p:cNvCxnSpPr>
          <p:nvPr/>
        </p:nvCxnSpPr>
        <p:spPr>
          <a:xfrm flipV="1">
            <a:off x="913464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0" name="Connecteur droit 869">
            <a:extLst>
              <a:ext uri="{FF2B5EF4-FFF2-40B4-BE49-F238E27FC236}">
                <a16:creationId xmlns:a16="http://schemas.microsoft.com/office/drawing/2014/main" id="{0B2F05A1-5691-B019-DECB-A16995DB36F1}"/>
              </a:ext>
            </a:extLst>
          </p:cNvPr>
          <p:cNvCxnSpPr>
            <a:cxnSpLocks/>
          </p:cNvCxnSpPr>
          <p:nvPr/>
        </p:nvCxnSpPr>
        <p:spPr>
          <a:xfrm>
            <a:off x="913464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1" name="Connecteur droit 870">
            <a:extLst>
              <a:ext uri="{FF2B5EF4-FFF2-40B4-BE49-F238E27FC236}">
                <a16:creationId xmlns:a16="http://schemas.microsoft.com/office/drawing/2014/main" id="{C1F65740-9D94-9D15-EF2A-0260B29A5772}"/>
              </a:ext>
            </a:extLst>
          </p:cNvPr>
          <p:cNvCxnSpPr>
            <a:cxnSpLocks/>
          </p:cNvCxnSpPr>
          <p:nvPr/>
        </p:nvCxnSpPr>
        <p:spPr>
          <a:xfrm>
            <a:off x="805079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2" name="Connecteur droit 871">
            <a:extLst>
              <a:ext uri="{FF2B5EF4-FFF2-40B4-BE49-F238E27FC236}">
                <a16:creationId xmlns:a16="http://schemas.microsoft.com/office/drawing/2014/main" id="{BE23DA4A-5FF1-6C3F-EE8A-80C154FC02CF}"/>
              </a:ext>
            </a:extLst>
          </p:cNvPr>
          <p:cNvCxnSpPr>
            <a:cxnSpLocks/>
          </p:cNvCxnSpPr>
          <p:nvPr/>
        </p:nvCxnSpPr>
        <p:spPr>
          <a:xfrm>
            <a:off x="802719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Connecteur droit 872">
            <a:extLst>
              <a:ext uri="{FF2B5EF4-FFF2-40B4-BE49-F238E27FC236}">
                <a16:creationId xmlns:a16="http://schemas.microsoft.com/office/drawing/2014/main" id="{54D129E9-319B-4361-12BD-B8058BF8DCF3}"/>
              </a:ext>
            </a:extLst>
          </p:cNvPr>
          <p:cNvCxnSpPr>
            <a:cxnSpLocks/>
          </p:cNvCxnSpPr>
          <p:nvPr/>
        </p:nvCxnSpPr>
        <p:spPr>
          <a:xfrm>
            <a:off x="895075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Connecteur droit 873">
            <a:extLst>
              <a:ext uri="{FF2B5EF4-FFF2-40B4-BE49-F238E27FC236}">
                <a16:creationId xmlns:a16="http://schemas.microsoft.com/office/drawing/2014/main" id="{A4125097-9344-1397-35A3-8C88A0A57D72}"/>
              </a:ext>
            </a:extLst>
          </p:cNvPr>
          <p:cNvCxnSpPr>
            <a:cxnSpLocks/>
          </p:cNvCxnSpPr>
          <p:nvPr/>
        </p:nvCxnSpPr>
        <p:spPr>
          <a:xfrm>
            <a:off x="771851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Connecteur droit 874">
            <a:extLst>
              <a:ext uri="{FF2B5EF4-FFF2-40B4-BE49-F238E27FC236}">
                <a16:creationId xmlns:a16="http://schemas.microsoft.com/office/drawing/2014/main" id="{9437A495-F7E2-D124-F501-F433EC37805E}"/>
              </a:ext>
            </a:extLst>
          </p:cNvPr>
          <p:cNvCxnSpPr>
            <a:cxnSpLocks/>
          </p:cNvCxnSpPr>
          <p:nvPr/>
        </p:nvCxnSpPr>
        <p:spPr>
          <a:xfrm flipH="1">
            <a:off x="1232739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6" name="Connecteur droit 875">
            <a:extLst>
              <a:ext uri="{FF2B5EF4-FFF2-40B4-BE49-F238E27FC236}">
                <a16:creationId xmlns:a16="http://schemas.microsoft.com/office/drawing/2014/main" id="{BF0EC436-6F61-CD11-7E91-B50A56B0F24D}"/>
              </a:ext>
            </a:extLst>
          </p:cNvPr>
          <p:cNvCxnSpPr>
            <a:cxnSpLocks/>
          </p:cNvCxnSpPr>
          <p:nvPr/>
        </p:nvCxnSpPr>
        <p:spPr>
          <a:xfrm>
            <a:off x="1232739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Connecteur droit 876">
            <a:extLst>
              <a:ext uri="{FF2B5EF4-FFF2-40B4-BE49-F238E27FC236}">
                <a16:creationId xmlns:a16="http://schemas.microsoft.com/office/drawing/2014/main" id="{3807EA9F-F40C-36DD-7E99-ECC362511F24}"/>
              </a:ext>
            </a:extLst>
          </p:cNvPr>
          <p:cNvCxnSpPr>
            <a:cxnSpLocks/>
          </p:cNvCxnSpPr>
          <p:nvPr/>
        </p:nvCxnSpPr>
        <p:spPr>
          <a:xfrm flipV="1">
            <a:off x="1230057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Connecteur droit 877">
            <a:extLst>
              <a:ext uri="{FF2B5EF4-FFF2-40B4-BE49-F238E27FC236}">
                <a16:creationId xmlns:a16="http://schemas.microsoft.com/office/drawing/2014/main" id="{6842825D-A74F-CBDE-CB7E-0A5B99C89CA9}"/>
              </a:ext>
            </a:extLst>
          </p:cNvPr>
          <p:cNvCxnSpPr>
            <a:cxnSpLocks/>
          </p:cNvCxnSpPr>
          <p:nvPr/>
        </p:nvCxnSpPr>
        <p:spPr>
          <a:xfrm>
            <a:off x="823619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9" name="Connecteur droit 878">
            <a:extLst>
              <a:ext uri="{FF2B5EF4-FFF2-40B4-BE49-F238E27FC236}">
                <a16:creationId xmlns:a16="http://schemas.microsoft.com/office/drawing/2014/main" id="{7F6C4042-5A6E-5BEC-26CC-B077990FE36F}"/>
              </a:ext>
            </a:extLst>
          </p:cNvPr>
          <p:cNvCxnSpPr>
            <a:cxnSpLocks/>
          </p:cNvCxnSpPr>
          <p:nvPr/>
        </p:nvCxnSpPr>
        <p:spPr>
          <a:xfrm flipV="1">
            <a:off x="1229174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0" name="Connecteur droit 879">
            <a:extLst>
              <a:ext uri="{FF2B5EF4-FFF2-40B4-BE49-F238E27FC236}">
                <a16:creationId xmlns:a16="http://schemas.microsoft.com/office/drawing/2014/main" id="{E026A052-4A2A-07D5-A7FF-639C3983113B}"/>
              </a:ext>
            </a:extLst>
          </p:cNvPr>
          <p:cNvCxnSpPr>
            <a:cxnSpLocks/>
          </p:cNvCxnSpPr>
          <p:nvPr/>
        </p:nvCxnSpPr>
        <p:spPr>
          <a:xfrm flipH="1">
            <a:off x="827084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1" name="Rectangle 880">
            <a:extLst>
              <a:ext uri="{FF2B5EF4-FFF2-40B4-BE49-F238E27FC236}">
                <a16:creationId xmlns:a16="http://schemas.microsoft.com/office/drawing/2014/main" id="{C7DE67D6-F8C2-F9C6-F606-B649832E1367}"/>
              </a:ext>
            </a:extLst>
          </p:cNvPr>
          <p:cNvSpPr/>
          <p:nvPr/>
        </p:nvSpPr>
        <p:spPr>
          <a:xfrm>
            <a:off x="724647" y="2930316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82" name="Connecteur droit 881">
            <a:extLst>
              <a:ext uri="{FF2B5EF4-FFF2-40B4-BE49-F238E27FC236}">
                <a16:creationId xmlns:a16="http://schemas.microsoft.com/office/drawing/2014/main" id="{DEB28CA3-8D06-3DE8-EC68-BAF796869B18}"/>
              </a:ext>
            </a:extLst>
          </p:cNvPr>
          <p:cNvCxnSpPr>
            <a:cxnSpLocks/>
          </p:cNvCxnSpPr>
          <p:nvPr/>
        </p:nvCxnSpPr>
        <p:spPr>
          <a:xfrm>
            <a:off x="5072422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3" name="Connecteur droit 882">
            <a:extLst>
              <a:ext uri="{FF2B5EF4-FFF2-40B4-BE49-F238E27FC236}">
                <a16:creationId xmlns:a16="http://schemas.microsoft.com/office/drawing/2014/main" id="{C6F7699D-B88A-D9E0-5D28-94F9F55022D9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8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4" name="Connecteur droit 883">
            <a:extLst>
              <a:ext uri="{FF2B5EF4-FFF2-40B4-BE49-F238E27FC236}">
                <a16:creationId xmlns:a16="http://schemas.microsoft.com/office/drawing/2014/main" id="{5DD55FBD-278D-BE25-6045-2813EEE1B2F5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9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5" name="Connecteur droit 884">
            <a:extLst>
              <a:ext uri="{FF2B5EF4-FFF2-40B4-BE49-F238E27FC236}">
                <a16:creationId xmlns:a16="http://schemas.microsoft.com/office/drawing/2014/main" id="{E5FD639D-0731-A6F3-4735-649E06164362}"/>
              </a:ext>
            </a:extLst>
          </p:cNvPr>
          <p:cNvCxnSpPr>
            <a:cxnSpLocks/>
          </p:cNvCxnSpPr>
          <p:nvPr/>
        </p:nvCxnSpPr>
        <p:spPr>
          <a:xfrm flipV="1">
            <a:off x="3870564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Connecteur droit 885">
            <a:extLst>
              <a:ext uri="{FF2B5EF4-FFF2-40B4-BE49-F238E27FC236}">
                <a16:creationId xmlns:a16="http://schemas.microsoft.com/office/drawing/2014/main" id="{18CA0AD4-9DB6-CD36-5337-FD5B743858E6}"/>
              </a:ext>
            </a:extLst>
          </p:cNvPr>
          <p:cNvCxnSpPr>
            <a:cxnSpLocks/>
          </p:cNvCxnSpPr>
          <p:nvPr/>
        </p:nvCxnSpPr>
        <p:spPr>
          <a:xfrm flipV="1">
            <a:off x="3934041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Connecteur droit 886">
            <a:extLst>
              <a:ext uri="{FF2B5EF4-FFF2-40B4-BE49-F238E27FC236}">
                <a16:creationId xmlns:a16="http://schemas.microsoft.com/office/drawing/2014/main" id="{C101D7B2-BFB3-8F2F-EA47-B4679DCE13EC}"/>
              </a:ext>
            </a:extLst>
          </p:cNvPr>
          <p:cNvCxnSpPr>
            <a:cxnSpLocks/>
          </p:cNvCxnSpPr>
          <p:nvPr/>
        </p:nvCxnSpPr>
        <p:spPr>
          <a:xfrm>
            <a:off x="4005061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Connecteur droit 887">
            <a:extLst>
              <a:ext uri="{FF2B5EF4-FFF2-40B4-BE49-F238E27FC236}">
                <a16:creationId xmlns:a16="http://schemas.microsoft.com/office/drawing/2014/main" id="{D858C882-32A2-D2F8-16D9-2169C3C1103F}"/>
              </a:ext>
            </a:extLst>
          </p:cNvPr>
          <p:cNvCxnSpPr>
            <a:cxnSpLocks/>
          </p:cNvCxnSpPr>
          <p:nvPr/>
        </p:nvCxnSpPr>
        <p:spPr>
          <a:xfrm flipV="1">
            <a:off x="4017696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Connecteur droit 888">
            <a:extLst>
              <a:ext uri="{FF2B5EF4-FFF2-40B4-BE49-F238E27FC236}">
                <a16:creationId xmlns:a16="http://schemas.microsoft.com/office/drawing/2014/main" id="{1CEF06F4-A5E0-0E45-5E69-442E63F5C35E}"/>
              </a:ext>
            </a:extLst>
          </p:cNvPr>
          <p:cNvCxnSpPr>
            <a:cxnSpLocks/>
          </p:cNvCxnSpPr>
          <p:nvPr/>
        </p:nvCxnSpPr>
        <p:spPr>
          <a:xfrm flipV="1">
            <a:off x="5056064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" name="ZoneTexte 889">
            <a:extLst>
              <a:ext uri="{FF2B5EF4-FFF2-40B4-BE49-F238E27FC236}">
                <a16:creationId xmlns:a16="http://schemas.microsoft.com/office/drawing/2014/main" id="{5962E875-9872-692B-D15C-1B4CD76480BF}"/>
              </a:ext>
            </a:extLst>
          </p:cNvPr>
          <p:cNvSpPr txBox="1"/>
          <p:nvPr/>
        </p:nvSpPr>
        <p:spPr>
          <a:xfrm>
            <a:off x="3667700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/>
              <a:t>Cofano</a:t>
            </a:r>
          </a:p>
        </p:txBody>
      </p:sp>
      <p:sp>
        <p:nvSpPr>
          <p:cNvPr id="891" name="Rectangle 890">
            <a:extLst>
              <a:ext uri="{FF2B5EF4-FFF2-40B4-BE49-F238E27FC236}">
                <a16:creationId xmlns:a16="http://schemas.microsoft.com/office/drawing/2014/main" id="{A7C78509-479A-841B-0032-BD25F326F0CA}"/>
              </a:ext>
            </a:extLst>
          </p:cNvPr>
          <p:cNvSpPr/>
          <p:nvPr/>
        </p:nvSpPr>
        <p:spPr>
          <a:xfrm>
            <a:off x="340975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2" name="Rectangle 891">
            <a:extLst>
              <a:ext uri="{FF2B5EF4-FFF2-40B4-BE49-F238E27FC236}">
                <a16:creationId xmlns:a16="http://schemas.microsoft.com/office/drawing/2014/main" id="{BD92C62B-1252-8142-471C-41AF24A35CE9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3" name="ZoneTexte 892">
            <a:extLst>
              <a:ext uri="{FF2B5EF4-FFF2-40B4-BE49-F238E27FC236}">
                <a16:creationId xmlns:a16="http://schemas.microsoft.com/office/drawing/2014/main" id="{4D1D7DA8-D01D-79B4-C8D6-3C67FCBA351B}"/>
              </a:ext>
            </a:extLst>
          </p:cNvPr>
          <p:cNvSpPr txBox="1"/>
          <p:nvPr/>
        </p:nvSpPr>
        <p:spPr>
          <a:xfrm>
            <a:off x="5283781" y="2657040"/>
            <a:ext cx="120466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2 e KERIS 6</a:t>
            </a:r>
          </a:p>
        </p:txBody>
      </p:sp>
      <p:sp>
        <p:nvSpPr>
          <p:cNvPr id="894" name="ZoneTexte 893">
            <a:extLst>
              <a:ext uri="{FF2B5EF4-FFF2-40B4-BE49-F238E27FC236}">
                <a16:creationId xmlns:a16="http://schemas.microsoft.com/office/drawing/2014/main" id="{0C5321DD-9C9D-B82A-BD3F-007E76210DC5}"/>
              </a:ext>
            </a:extLst>
          </p:cNvPr>
          <p:cNvSpPr txBox="1"/>
          <p:nvPr/>
        </p:nvSpPr>
        <p:spPr>
          <a:xfrm>
            <a:off x="5252196" y="3638082"/>
            <a:ext cx="128032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3 e KERIS 6</a:t>
            </a:r>
          </a:p>
          <a:p>
            <a:r>
              <a:rPr lang="it-IT" sz="900" dirty="0"/>
              <a:t>KERIS 2 e KERIS 5,2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22C32F1-F459-D496-980E-DF2964E5C7FE}"/>
              </a:ext>
            </a:extLst>
          </p:cNvPr>
          <p:cNvSpPr txBox="1"/>
          <p:nvPr/>
        </p:nvSpPr>
        <p:spPr>
          <a:xfrm>
            <a:off x="5292338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/>
              <a:t>Modulo 1</a:t>
            </a:r>
          </a:p>
          <a:p>
            <a:r>
              <a:rPr lang="it-IT" sz="900"/>
              <a:t>KERIS 5,2 e 6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9F0908A-EDE4-4423-7647-FC6755821306}"/>
              </a:ext>
            </a:extLst>
          </p:cNvPr>
          <p:cNvSpPr txBox="1"/>
          <p:nvPr/>
        </p:nvSpPr>
        <p:spPr>
          <a:xfrm>
            <a:off x="5121303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600"/>
              <a:t>KERIS 5.1, 2 e KERIS 5,2</a:t>
            </a:r>
          </a:p>
        </p:txBody>
      </p:sp>
      <p:sp>
        <p:nvSpPr>
          <p:cNvPr id="797" name="Rectangle 796">
            <a:extLst>
              <a:ext uri="{FF2B5EF4-FFF2-40B4-BE49-F238E27FC236}">
                <a16:creationId xmlns:a16="http://schemas.microsoft.com/office/drawing/2014/main" id="{572D3A86-7953-89B0-FF41-FE831D259409}"/>
              </a:ext>
            </a:extLst>
          </p:cNvPr>
          <p:cNvSpPr/>
          <p:nvPr/>
        </p:nvSpPr>
        <p:spPr>
          <a:xfrm>
            <a:off x="1853401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8" name="Rectangle 797">
            <a:extLst>
              <a:ext uri="{FF2B5EF4-FFF2-40B4-BE49-F238E27FC236}">
                <a16:creationId xmlns:a16="http://schemas.microsoft.com/office/drawing/2014/main" id="{A0574B58-3CCF-6BE6-D5FC-652B002CB10E}"/>
              </a:ext>
            </a:extLst>
          </p:cNvPr>
          <p:cNvSpPr/>
          <p:nvPr/>
        </p:nvSpPr>
        <p:spPr>
          <a:xfrm>
            <a:off x="1730378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9" name="Rectangle 798">
            <a:extLst>
              <a:ext uri="{FF2B5EF4-FFF2-40B4-BE49-F238E27FC236}">
                <a16:creationId xmlns:a16="http://schemas.microsoft.com/office/drawing/2014/main" id="{50B92B77-51C0-DE66-9CA6-A075E98EF9BE}"/>
              </a:ext>
            </a:extLst>
          </p:cNvPr>
          <p:cNvSpPr/>
          <p:nvPr/>
        </p:nvSpPr>
        <p:spPr>
          <a:xfrm>
            <a:off x="3385131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0" name="Rectangle 799">
            <a:extLst>
              <a:ext uri="{FF2B5EF4-FFF2-40B4-BE49-F238E27FC236}">
                <a16:creationId xmlns:a16="http://schemas.microsoft.com/office/drawing/2014/main" id="{BED1B548-9B11-6D22-35EB-96A380A3D8F1}"/>
              </a:ext>
            </a:extLst>
          </p:cNvPr>
          <p:cNvSpPr/>
          <p:nvPr/>
        </p:nvSpPr>
        <p:spPr>
          <a:xfrm>
            <a:off x="1739625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1" name="Rectangle 800">
            <a:extLst>
              <a:ext uri="{FF2B5EF4-FFF2-40B4-BE49-F238E27FC236}">
                <a16:creationId xmlns:a16="http://schemas.microsoft.com/office/drawing/2014/main" id="{C38A4B88-94F9-517E-6A37-F16F05168CCB}"/>
              </a:ext>
            </a:extLst>
          </p:cNvPr>
          <p:cNvSpPr/>
          <p:nvPr/>
        </p:nvSpPr>
        <p:spPr>
          <a:xfrm>
            <a:off x="3642144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2" name="Rectangle 801">
            <a:extLst>
              <a:ext uri="{FF2B5EF4-FFF2-40B4-BE49-F238E27FC236}">
                <a16:creationId xmlns:a16="http://schemas.microsoft.com/office/drawing/2014/main" id="{4F4744F5-0761-FE77-129F-D904AB18CDFD}"/>
              </a:ext>
            </a:extLst>
          </p:cNvPr>
          <p:cNvSpPr/>
          <p:nvPr/>
        </p:nvSpPr>
        <p:spPr>
          <a:xfrm>
            <a:off x="4493318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3" name="Rectangle 802">
            <a:extLst>
              <a:ext uri="{FF2B5EF4-FFF2-40B4-BE49-F238E27FC236}">
                <a16:creationId xmlns:a16="http://schemas.microsoft.com/office/drawing/2014/main" id="{77A2A412-7F71-1AEA-1376-458A047A0888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4" name="Rectangle 803">
            <a:extLst>
              <a:ext uri="{FF2B5EF4-FFF2-40B4-BE49-F238E27FC236}">
                <a16:creationId xmlns:a16="http://schemas.microsoft.com/office/drawing/2014/main" id="{D46D2EB1-D734-D1BF-88C4-DC239668EE4C}"/>
              </a:ext>
            </a:extLst>
          </p:cNvPr>
          <p:cNvSpPr/>
          <p:nvPr/>
        </p:nvSpPr>
        <p:spPr>
          <a:xfrm>
            <a:off x="4384874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5" name="Rectangle 804">
            <a:extLst>
              <a:ext uri="{FF2B5EF4-FFF2-40B4-BE49-F238E27FC236}">
                <a16:creationId xmlns:a16="http://schemas.microsoft.com/office/drawing/2014/main" id="{73DFC673-DE1D-ED33-C498-5845D6CA1625}"/>
              </a:ext>
            </a:extLst>
          </p:cNvPr>
          <p:cNvSpPr/>
          <p:nvPr/>
        </p:nvSpPr>
        <p:spPr>
          <a:xfrm>
            <a:off x="4306775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1" name="Rectangle 750">
            <a:extLst>
              <a:ext uri="{FF2B5EF4-FFF2-40B4-BE49-F238E27FC236}">
                <a16:creationId xmlns:a16="http://schemas.microsoft.com/office/drawing/2014/main" id="{2940B9AC-B960-D5B9-83BC-2CF62FC48F94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2" name="Rectangle 751">
            <a:extLst>
              <a:ext uri="{FF2B5EF4-FFF2-40B4-BE49-F238E27FC236}">
                <a16:creationId xmlns:a16="http://schemas.microsoft.com/office/drawing/2014/main" id="{73E20A4B-2743-F92D-E2E8-8E5B762A711B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3" name="Rectangle 752">
            <a:extLst>
              <a:ext uri="{FF2B5EF4-FFF2-40B4-BE49-F238E27FC236}">
                <a16:creationId xmlns:a16="http://schemas.microsoft.com/office/drawing/2014/main" id="{915DD57A-6CCA-786B-EB19-30A022557920}"/>
              </a:ext>
            </a:extLst>
          </p:cNvPr>
          <p:cNvSpPr/>
          <p:nvPr/>
        </p:nvSpPr>
        <p:spPr>
          <a:xfrm>
            <a:off x="1577638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54" name="Rectangle 753">
            <a:extLst>
              <a:ext uri="{FF2B5EF4-FFF2-40B4-BE49-F238E27FC236}">
                <a16:creationId xmlns:a16="http://schemas.microsoft.com/office/drawing/2014/main" id="{689EDF9F-512A-79AF-8BF4-8A05CD641B29}"/>
              </a:ext>
            </a:extLst>
          </p:cNvPr>
          <p:cNvSpPr/>
          <p:nvPr/>
        </p:nvSpPr>
        <p:spPr>
          <a:xfrm>
            <a:off x="1575978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5" name="Rectangle 754">
            <a:extLst>
              <a:ext uri="{FF2B5EF4-FFF2-40B4-BE49-F238E27FC236}">
                <a16:creationId xmlns:a16="http://schemas.microsoft.com/office/drawing/2014/main" id="{F849DE06-490F-34B2-399F-AECADDD83589}"/>
              </a:ext>
            </a:extLst>
          </p:cNvPr>
          <p:cNvSpPr/>
          <p:nvPr/>
        </p:nvSpPr>
        <p:spPr>
          <a:xfrm>
            <a:off x="1573851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56" name="Rectangle 755">
            <a:extLst>
              <a:ext uri="{FF2B5EF4-FFF2-40B4-BE49-F238E27FC236}">
                <a16:creationId xmlns:a16="http://schemas.microsoft.com/office/drawing/2014/main" id="{7A6F6CDE-84B7-EE8B-F125-29A185636D09}"/>
              </a:ext>
            </a:extLst>
          </p:cNvPr>
          <p:cNvSpPr/>
          <p:nvPr/>
        </p:nvSpPr>
        <p:spPr>
          <a:xfrm>
            <a:off x="1571534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57" name="Rectangle 756">
            <a:extLst>
              <a:ext uri="{FF2B5EF4-FFF2-40B4-BE49-F238E27FC236}">
                <a16:creationId xmlns:a16="http://schemas.microsoft.com/office/drawing/2014/main" id="{E01A9A3C-177C-F2DA-359D-A5C9FF58EAAB}"/>
              </a:ext>
            </a:extLst>
          </p:cNvPr>
          <p:cNvSpPr/>
          <p:nvPr/>
        </p:nvSpPr>
        <p:spPr>
          <a:xfrm>
            <a:off x="1570362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58" name="Rectangle 757">
            <a:extLst>
              <a:ext uri="{FF2B5EF4-FFF2-40B4-BE49-F238E27FC236}">
                <a16:creationId xmlns:a16="http://schemas.microsoft.com/office/drawing/2014/main" id="{1A3C313C-6B4F-8D70-94B0-E2E52166FE6E}"/>
              </a:ext>
            </a:extLst>
          </p:cNvPr>
          <p:cNvSpPr/>
          <p:nvPr/>
        </p:nvSpPr>
        <p:spPr>
          <a:xfrm>
            <a:off x="1572321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759" name="Rectangle 758">
            <a:extLst>
              <a:ext uri="{FF2B5EF4-FFF2-40B4-BE49-F238E27FC236}">
                <a16:creationId xmlns:a16="http://schemas.microsoft.com/office/drawing/2014/main" id="{9D48185D-D702-5D3C-77F7-0A58709ECBF6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0" name="Rectangle 759">
            <a:extLst>
              <a:ext uri="{FF2B5EF4-FFF2-40B4-BE49-F238E27FC236}">
                <a16:creationId xmlns:a16="http://schemas.microsoft.com/office/drawing/2014/main" id="{5E87F14F-0418-0730-C79D-328948E489E6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61" name="Rectangle 760">
            <a:extLst>
              <a:ext uri="{FF2B5EF4-FFF2-40B4-BE49-F238E27FC236}">
                <a16:creationId xmlns:a16="http://schemas.microsoft.com/office/drawing/2014/main" id="{66E400D2-9B46-ECBB-4A68-79F50F96A828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2" name="Rectangle 761">
            <a:extLst>
              <a:ext uri="{FF2B5EF4-FFF2-40B4-BE49-F238E27FC236}">
                <a16:creationId xmlns:a16="http://schemas.microsoft.com/office/drawing/2014/main" id="{C8252518-347D-BA93-319E-1C76DFB4260D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65" name="Rectangle 764">
            <a:extLst>
              <a:ext uri="{FF2B5EF4-FFF2-40B4-BE49-F238E27FC236}">
                <a16:creationId xmlns:a16="http://schemas.microsoft.com/office/drawing/2014/main" id="{8F221C60-D2EB-325A-FD38-247311FD78C9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6" name="Rectangle 765">
            <a:extLst>
              <a:ext uri="{FF2B5EF4-FFF2-40B4-BE49-F238E27FC236}">
                <a16:creationId xmlns:a16="http://schemas.microsoft.com/office/drawing/2014/main" id="{9F4D3B3F-1EC3-C515-3962-ABD9811A80A3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8" name="Rectangle 767">
            <a:extLst>
              <a:ext uri="{FF2B5EF4-FFF2-40B4-BE49-F238E27FC236}">
                <a16:creationId xmlns:a16="http://schemas.microsoft.com/office/drawing/2014/main" id="{7E0F155B-63C3-D1EE-2558-88F5CE2CB994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9" name="Rectangle 768">
            <a:extLst>
              <a:ext uri="{FF2B5EF4-FFF2-40B4-BE49-F238E27FC236}">
                <a16:creationId xmlns:a16="http://schemas.microsoft.com/office/drawing/2014/main" id="{5E36F87C-6FE6-6906-BE9A-98B264A64CD1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73" name="Rectangle 772">
            <a:extLst>
              <a:ext uri="{FF2B5EF4-FFF2-40B4-BE49-F238E27FC236}">
                <a16:creationId xmlns:a16="http://schemas.microsoft.com/office/drawing/2014/main" id="{97563E1C-F93F-7725-61C2-93A5C8C18155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74" name="Rectangle 773">
            <a:extLst>
              <a:ext uri="{FF2B5EF4-FFF2-40B4-BE49-F238E27FC236}">
                <a16:creationId xmlns:a16="http://schemas.microsoft.com/office/drawing/2014/main" id="{1A691A16-E6ED-7765-EE41-D1D11F595964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5" name="Rectangle 774">
            <a:extLst>
              <a:ext uri="{FF2B5EF4-FFF2-40B4-BE49-F238E27FC236}">
                <a16:creationId xmlns:a16="http://schemas.microsoft.com/office/drawing/2014/main" id="{78C4F67E-401E-EB4A-69ED-772C3D0D425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6" name="Rectangle 775">
            <a:extLst>
              <a:ext uri="{FF2B5EF4-FFF2-40B4-BE49-F238E27FC236}">
                <a16:creationId xmlns:a16="http://schemas.microsoft.com/office/drawing/2014/main" id="{CC9276CC-35BC-8CBE-2AD8-631B1AD00104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7" name="Rectangle 776">
            <a:extLst>
              <a:ext uri="{FF2B5EF4-FFF2-40B4-BE49-F238E27FC236}">
                <a16:creationId xmlns:a16="http://schemas.microsoft.com/office/drawing/2014/main" id="{346D0197-25D1-77E4-2B31-CC0BD27CDE92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D1F0BB-71C4-488D-F64D-6DF91EC09170}"/>
              </a:ext>
            </a:extLst>
          </p:cNvPr>
          <p:cNvSpPr/>
          <p:nvPr/>
        </p:nvSpPr>
        <p:spPr>
          <a:xfrm>
            <a:off x="913464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45446B-881F-C3AE-687A-10684270F4BC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33123C-DE69-8435-EDA9-CEA83FA3F17D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ECDEE97-41BA-21AF-B7EE-6C9946C22BD9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BA3F22F-F20B-E63D-C5ED-0E4B8F39D617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" name="Rectangle 777">
            <a:extLst>
              <a:ext uri="{FF2B5EF4-FFF2-40B4-BE49-F238E27FC236}">
                <a16:creationId xmlns:a16="http://schemas.microsoft.com/office/drawing/2014/main" id="{035A4124-1BCE-9630-6CCB-9EEDF08F41E1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3" name="ZoneTexte 982">
            <a:extLst>
              <a:ext uri="{FF2B5EF4-FFF2-40B4-BE49-F238E27FC236}">
                <a16:creationId xmlns:a16="http://schemas.microsoft.com/office/drawing/2014/main" id="{A21986F3-6066-8D0E-3AF4-624FDB435F4B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it-IT" sz="900" b="1"/>
              <a:t>KERIS 5,2 e 6</a:t>
            </a:r>
          </a:p>
        </p:txBody>
      </p:sp>
      <p:cxnSp>
        <p:nvCxnSpPr>
          <p:cNvPr id="10" name="Connecteur : en angle 9">
            <a:extLst>
              <a:ext uri="{FF2B5EF4-FFF2-40B4-BE49-F238E27FC236}">
                <a16:creationId xmlns:a16="http://schemas.microsoft.com/office/drawing/2014/main" id="{0708F915-A551-368F-E655-8E19BFCE2596}"/>
              </a:ext>
            </a:extLst>
          </p:cNvPr>
          <p:cNvCxnSpPr>
            <a:cxnSpLocks/>
          </p:cNvCxnSpPr>
          <p:nvPr/>
        </p:nvCxnSpPr>
        <p:spPr>
          <a:xfrm>
            <a:off x="3809615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3A3CEE7E-FA5C-CB07-7B24-6E3AFA020822}"/>
              </a:ext>
            </a:extLst>
          </p:cNvPr>
          <p:cNvCxnSpPr>
            <a:cxnSpLocks/>
            <a:stCxn id="40" idx="1"/>
          </p:cNvCxnSpPr>
          <p:nvPr/>
        </p:nvCxnSpPr>
        <p:spPr>
          <a:xfrm flipH="1">
            <a:off x="4711270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3C886E2A-029C-41D8-CD4A-2B173DB7323C}"/>
              </a:ext>
            </a:extLst>
          </p:cNvPr>
          <p:cNvSpPr txBox="1"/>
          <p:nvPr/>
        </p:nvSpPr>
        <p:spPr>
          <a:xfrm>
            <a:off x="1763461" y="9437961"/>
            <a:ext cx="370191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484D14-25F7-E72A-B9F7-0A0B96762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/>
          </a:p>
        </p:txBody>
      </p:sp>
      <p:sp>
        <p:nvSpPr>
          <p:cNvPr id="767" name="Rectangle 766">
            <a:extLst>
              <a:ext uri="{FF2B5EF4-FFF2-40B4-BE49-F238E27FC236}">
                <a16:creationId xmlns:a16="http://schemas.microsoft.com/office/drawing/2014/main" id="{FDE861A4-3DD4-F701-8F68-821B59EBCC2D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E1A394C6-6C94-DA33-F088-4F95FA48E00E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B57660F-402D-B1C6-640B-F750D44D73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55B13A9A-91DE-1AD7-AF5F-1649EC1DAE9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922EA4BB-C9BE-FB31-6842-C1D19DCA8A6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211D8405-AEFF-05B8-C4FF-CCAB55A4CC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3AF8D778-E222-2FCD-3F38-D628011DED9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B7D99887-D72C-C517-0775-AA7E87D820C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6B30E2F9-F3EA-C18F-3C1F-2E072087CB0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A3978025-06D3-302A-F525-8647D05A98D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18961EAF-E395-0CC6-B333-6E5EE09814B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BB73830A-8E0A-724B-B9FE-152D8679840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1E9D51AA-A15D-7190-5032-DBB0C86E306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64257440-BE13-D5EC-AC11-9437323088D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0D53BC33-778C-99BB-BD59-CD7B59B791E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B0B68CEB-1197-3FB2-B653-D1654D3262D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56A2CA0D-47DF-A7EB-B925-FCC9747A7AA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959390-8FC5-BB8F-032E-A5765D90126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2482FA9-8692-A026-F95E-C95E554D249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F3F859-B4DA-3FD3-9FD1-42162D54304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4A475AF-3218-C8BF-7011-E55237996B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A5231DE1-45AE-019F-30D3-B1869616F9D3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09C8A58C-BC84-9323-24C2-6F08C8B063CD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F9272AA-81BC-647A-8E1E-CCDE5A445D6A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2E577FA5-06D1-4BFE-70B2-52EEDD7D10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348FDE43-2A10-8D35-A885-AC33B5493B27}"/>
              </a:ext>
            </a:extLst>
          </p:cNvPr>
          <p:cNvSpPr txBox="1"/>
          <p:nvPr/>
        </p:nvSpPr>
        <p:spPr>
          <a:xfrm>
            <a:off x="3985498" y="4609317"/>
            <a:ext cx="2571234" cy="122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b="1" u="sng" dirty="0"/>
              <a:t>CABLAGGIO ALIMENTAZIONE/PROIETTORE</a:t>
            </a:r>
          </a:p>
          <a:p>
            <a:r>
              <a:rPr lang="it-IT" sz="800" dirty="0"/>
              <a:t>Utilizzando un cavo 7G1,5, collegare il filo "6" alla morsettiera "WAGO 221", che sarà collegata ai morsetti 2+ e 3+ con un filo da 1 mm².</a:t>
            </a:r>
          </a:p>
          <a:p>
            <a:r>
              <a:rPr lang="it-IT" sz="800" dirty="0"/>
              <a:t>Per un cavo 7G di sezione maggiore, è necessario un collegamento esterno. (Contattateci)</a:t>
            </a:r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CC7D2628-38F6-AF6C-2C6F-BC353893FF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AF083262-A242-E1CC-0870-1919703E6A3C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Pressacavo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107917F-F35D-CAC6-84A9-40E7E658E3C4}"/>
              </a:ext>
            </a:extLst>
          </p:cNvPr>
          <p:cNvSpPr>
            <a:spLocks/>
          </p:cNvSpPr>
          <p:nvPr/>
        </p:nvSpPr>
        <p:spPr>
          <a:xfrm>
            <a:off x="4940300" y="7378614"/>
            <a:ext cx="396000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Coppia di serraggio</a:t>
            </a:r>
          </a:p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30C32FC-1EF3-7748-B26C-CABFDDD6E8D0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Diametro del 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1260807-9702-494F-05A2-AA08B9CECE6A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D18717C-CEDF-3AE8-36C6-24F3EE4476FC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Sezione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9BD860D-26ED-1FF3-8576-3826ABE5D9DB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it-IT" sz="600"/>
              <a:t>9/18</a:t>
            </a:r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488BD1C1-B4B0-A101-559D-0124333AB05B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8CC5886-1542-D4B9-A95F-CC6BC50569C9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689B139-C15E-0BF2-15B9-4029313633AF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ADC061C-586C-ECF2-2F3F-05F97CF6F2DD}"/>
              </a:ext>
            </a:extLst>
          </p:cNvPr>
          <p:cNvCxnSpPr>
            <a:cxnSpLocks/>
            <a:stCxn id="17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50C4265-5A77-1597-D603-C492AFD5C5E4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1E4E415-ED18-3158-C680-0E3694E584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9C8C3F4-2955-673A-8BDD-2003D7493EC8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7214D0-02BD-200E-D08B-73EBA54B171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 dirty="0">
              <a:solidFill>
                <a:srgbClr val="FF0000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3D97959-D576-9CD7-AF51-1AD35B8F3C52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59"/>
              <a:t>USCITA</a:t>
            </a:r>
          </a:p>
        </p:txBody>
      </p:sp>
    </p:spTree>
    <p:extLst>
      <p:ext uri="{BB962C8B-B14F-4D97-AF65-F5344CB8AC3E}">
        <p14:creationId xmlns:p14="http://schemas.microsoft.com/office/powerpoint/2010/main" val="2902714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214400" y="5263888"/>
            <a:ext cx="4304385" cy="2979901"/>
            <a:chOff x="2953378" y="6323398"/>
            <a:chExt cx="3386527" cy="2319844"/>
          </a:xfrm>
        </p:grpSpPr>
        <p:sp>
          <p:nvSpPr>
            <p:cNvPr id="280" name="Flèche : droite 279">
              <a:extLst>
                <a:ext uri="{FF2B5EF4-FFF2-40B4-BE49-F238E27FC236}">
                  <a16:creationId xmlns:a16="http://schemas.microsoft.com/office/drawing/2014/main" id="{ECEE8B01-4B6F-7582-62DF-B71D1E5B26C5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2" name="ZoneTexte 281">
              <a:extLst>
                <a:ext uri="{FF2B5EF4-FFF2-40B4-BE49-F238E27FC236}">
                  <a16:creationId xmlns:a16="http://schemas.microsoft.com/office/drawing/2014/main" id="{5E9A04B0-081F-D619-F22A-C36D93F3E9CF}"/>
                </a:ext>
              </a:extLst>
            </p:cNvPr>
            <p:cNvSpPr txBox="1"/>
            <p:nvPr/>
          </p:nvSpPr>
          <p:spPr>
            <a:xfrm rot="16200000">
              <a:off x="3744050" y="8283002"/>
              <a:ext cx="523647" cy="169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" b="1">
                  <a:solidFill>
                    <a:schemeClr val="bg1"/>
                  </a:solidFill>
                </a:rPr>
                <a:t>INGRESSO</a:t>
              </a:r>
            </a:p>
          </p:txBody>
        </p:sp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3b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1127879" y="222929"/>
            <a:ext cx="4911202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 DI ALIMENTAZIONE CON PROTOCOLLO DALI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0" name="Flèche : droite 229">
            <a:extLst>
              <a:ext uri="{FF2B5EF4-FFF2-40B4-BE49-F238E27FC236}">
                <a16:creationId xmlns:a16="http://schemas.microsoft.com/office/drawing/2014/main" id="{D178827B-5762-C97D-975A-1E10F216E60A}"/>
              </a:ext>
            </a:extLst>
          </p:cNvPr>
          <p:cNvSpPr/>
          <p:nvPr/>
        </p:nvSpPr>
        <p:spPr>
          <a:xfrm rot="10800000">
            <a:off x="873923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8628" y="634579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/>
              <a:t>Cofano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311763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2 e KERIS 6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33529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3 e KERIS 6</a:t>
            </a:r>
          </a:p>
          <a:p>
            <a:r>
              <a:rPr lang="it-IT" sz="900" dirty="0"/>
              <a:t>KERIS 2 e KERIS 5,2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/>
              <a:t>Modulo 1</a:t>
            </a:r>
          </a:p>
          <a:p>
            <a:r>
              <a:rPr lang="it-IT" sz="900"/>
              <a:t>KERIS 5,2 e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600"/>
              <a:t>KERIS 5.1, 2 e KERIS 5,2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  <a:endCxn id="362" idx="3"/>
          </p:cNvCxnSpPr>
          <p:nvPr/>
        </p:nvCxnSpPr>
        <p:spPr>
          <a:xfrm flipH="1" flipV="1">
            <a:off x="2107589" y="6794546"/>
            <a:ext cx="740059" cy="201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it-IT" sz="900" b="1"/>
              <a:t>KERIS 5,2 e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Pressacavo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4946650" y="7378614"/>
            <a:ext cx="40004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Coppia di serraggio</a:t>
            </a:r>
          </a:p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Diametro del cavo</a:t>
            </a:r>
          </a:p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Sezione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>
            <a:off x="2386740" y="6465415"/>
            <a:ext cx="365601" cy="70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88732" y="6611643"/>
            <a:ext cx="357241" cy="682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AB68732-E376-95F3-AE60-12949123A964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it-IT" sz="600"/>
              <a:t>9/18</a:t>
            </a:r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ADCA96F6-F09A-1091-489E-D56618A97DB7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4272BDE-65A3-9BD7-4D0A-A1024AFEB7DD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D00CA44-6F66-2252-0CEF-A785D8BBF869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C842C3E5-4234-86AD-7713-1C3F33190A1D}"/>
              </a:ext>
            </a:extLst>
          </p:cNvPr>
          <p:cNvCxnSpPr>
            <a:cxnSpLocks/>
            <a:stCxn id="35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B60DC9A1-4C73-4426-EBB6-56F647830F48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88B23BF1-C8A8-A83C-E1C1-77CF606A8B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1353A65-93CE-F347-8581-A9628B6FBAAA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50E524-F1B5-5B73-B123-73CD2A01583B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ECD1B36-F388-77CD-3FB9-B6FC2CB3D20C}"/>
              </a:ext>
            </a:extLst>
          </p:cNvPr>
          <p:cNvSpPr txBox="1"/>
          <p:nvPr/>
        </p:nvSpPr>
        <p:spPr>
          <a:xfrm>
            <a:off x="412503" y="7628918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59"/>
              <a:t>USCITA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1C869934-9201-502E-07A4-F788AAE53EA6}"/>
              </a:ext>
            </a:extLst>
          </p:cNvPr>
          <p:cNvSpPr txBox="1"/>
          <p:nvPr/>
        </p:nvSpPr>
        <p:spPr>
          <a:xfrm>
            <a:off x="3985498" y="4609317"/>
            <a:ext cx="2571234" cy="9848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b="1" u="sng" spc="-30" dirty="0"/>
              <a:t>CABLAGGIO ALIMENTAZIONE/PROIETTORE</a:t>
            </a:r>
          </a:p>
          <a:p>
            <a:r>
              <a:rPr lang="it-IT" sz="800" spc="-30" dirty="0"/>
              <a:t>Utilizzando un cavo 7G1,5, collegare il filo "6" alla morsettiera "WAGO 221", che sarà collegata ai morsetti 2+ e 3+ con un filo da 1 mm².</a:t>
            </a:r>
          </a:p>
          <a:p>
            <a:r>
              <a:rPr lang="it-IT" sz="800" spc="-30" dirty="0"/>
              <a:t>Per un cavo 7G di sezione maggiore, è necessario un collegamento esterno. (Contattateci)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DBFB42A-A893-A764-DC5D-AD67F86378F0}"/>
              </a:ext>
            </a:extLst>
          </p:cNvPr>
          <p:cNvSpPr/>
          <p:nvPr/>
        </p:nvSpPr>
        <p:spPr>
          <a:xfrm rot="16200000" flipV="1">
            <a:off x="2050658" y="607871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1591855-F378-B3EB-3FF4-8D39A15F46EB}"/>
              </a:ext>
            </a:extLst>
          </p:cNvPr>
          <p:cNvSpPr txBox="1"/>
          <p:nvPr/>
        </p:nvSpPr>
        <p:spPr>
          <a:xfrm>
            <a:off x="894195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1"/>
              <a:t>USCITA</a:t>
            </a:r>
          </a:p>
        </p:txBody>
      </p:sp>
      <p:sp>
        <p:nvSpPr>
          <p:cNvPr id="57" name="Flèche : droite 56">
            <a:extLst>
              <a:ext uri="{FF2B5EF4-FFF2-40B4-BE49-F238E27FC236}">
                <a16:creationId xmlns:a16="http://schemas.microsoft.com/office/drawing/2014/main" id="{1D44A92B-E621-1FD8-71DA-2041A3789E29}"/>
              </a:ext>
            </a:extLst>
          </p:cNvPr>
          <p:cNvSpPr/>
          <p:nvPr/>
        </p:nvSpPr>
        <p:spPr>
          <a:xfrm>
            <a:off x="873923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6C48CA0B-DF8E-90A3-7FD4-B1AFB01153A7}"/>
              </a:ext>
            </a:extLst>
          </p:cNvPr>
          <p:cNvSpPr txBox="1"/>
          <p:nvPr/>
        </p:nvSpPr>
        <p:spPr>
          <a:xfrm>
            <a:off x="891477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1">
                <a:solidFill>
                  <a:schemeClr val="bg1"/>
                </a:solidFill>
              </a:rPr>
              <a:t>INGRESSO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24944038-C081-8170-085F-01C9A0A99908}"/>
              </a:ext>
            </a:extLst>
          </p:cNvPr>
          <p:cNvCxnSpPr>
            <a:cxnSpLocks/>
          </p:cNvCxnSpPr>
          <p:nvPr/>
        </p:nvCxnSpPr>
        <p:spPr>
          <a:xfrm>
            <a:off x="2387330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49A01CF-FB48-B76F-6BA9-D1E3F9B9DB9B}"/>
              </a:ext>
            </a:extLst>
          </p:cNvPr>
          <p:cNvCxnSpPr>
            <a:cxnSpLocks/>
          </p:cNvCxnSpPr>
          <p:nvPr/>
        </p:nvCxnSpPr>
        <p:spPr>
          <a:xfrm>
            <a:off x="2650331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CBBEC73-C32B-EC08-FDAA-0D1CB5BA7272}"/>
              </a:ext>
            </a:extLst>
          </p:cNvPr>
          <p:cNvCxnSpPr>
            <a:cxnSpLocks/>
          </p:cNvCxnSpPr>
          <p:nvPr/>
        </p:nvCxnSpPr>
        <p:spPr>
          <a:xfrm flipV="1">
            <a:off x="2466187" y="5750447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538987A-9A7B-55A4-CB4A-D1708A59DA8D}"/>
              </a:ext>
            </a:extLst>
          </p:cNvPr>
          <p:cNvCxnSpPr>
            <a:cxnSpLocks/>
          </p:cNvCxnSpPr>
          <p:nvPr/>
        </p:nvCxnSpPr>
        <p:spPr>
          <a:xfrm>
            <a:off x="2387330" y="6365083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BD5187F-7323-BB1E-D04C-8FDE18E55ABC}"/>
              </a:ext>
            </a:extLst>
          </p:cNvPr>
          <p:cNvCxnSpPr>
            <a:cxnSpLocks/>
          </p:cNvCxnSpPr>
          <p:nvPr/>
        </p:nvCxnSpPr>
        <p:spPr>
          <a:xfrm>
            <a:off x="2686376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DE376687-4092-A355-A02A-BA4B9545A77E}"/>
              </a:ext>
            </a:extLst>
          </p:cNvPr>
          <p:cNvCxnSpPr>
            <a:cxnSpLocks/>
          </p:cNvCxnSpPr>
          <p:nvPr/>
        </p:nvCxnSpPr>
        <p:spPr>
          <a:xfrm flipV="1">
            <a:off x="2563906" y="5903119"/>
            <a:ext cx="150642" cy="48552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977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 150">
            <a:extLst>
              <a:ext uri="{FF2B5EF4-FFF2-40B4-BE49-F238E27FC236}">
                <a16:creationId xmlns:a16="http://schemas.microsoft.com/office/drawing/2014/main" id="{47DDAEFE-03BD-C67A-7535-475D7F3A02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3c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7F56E62-FFB8-3CD5-1256-9FD634B0940E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901246" y="424149"/>
            <a:ext cx="5620297" cy="11351"/>
          </a:xfrm>
          <a:prstGeom prst="line">
            <a:avLst/>
          </a:prstGeom>
          <a:ln w="387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1C9CA8FE-EC21-628A-BE3A-803F5F4635DB}"/>
              </a:ext>
            </a:extLst>
          </p:cNvPr>
          <p:cNvGrpSpPr/>
          <p:nvPr/>
        </p:nvGrpSpPr>
        <p:grpSpPr>
          <a:xfrm>
            <a:off x="1059829" y="316922"/>
            <a:ext cx="4911202" cy="584775"/>
            <a:chOff x="-2044460" y="628184"/>
            <a:chExt cx="360000" cy="77850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805A028-56EF-2B7B-F92C-B0F6A556234D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5" name="ZoneTexte 144">
              <a:extLst>
                <a:ext uri="{FF2B5EF4-FFF2-40B4-BE49-F238E27FC236}">
                  <a16:creationId xmlns:a16="http://schemas.microsoft.com/office/drawing/2014/main" id="{975FE9BD-934C-A409-7A6A-A104D3E6E8AC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 DI ALIMENTAZIONE CON PROTOCOLLO DMX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18BE957C-F8D8-1557-CC05-5ABF68A7274F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17E57A-761D-087C-C5B0-F2D90E770C74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930FBFB-AF30-1C0E-29A4-E25A729B7FAE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74E2ABB-D548-B540-42C6-2D9C814B3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339F24-8FE2-979B-A4C9-1E54125EE58D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16FEC8F-F8E7-D548-BE64-7DABCEA58000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D1609E3-9D03-4013-4871-633983FA6CF3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B3910875-0EE1-5437-CCCB-19FEDE8E4B3F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872CD9-35D5-A82B-4773-BFB7D28909DF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E9CBC0-7F24-A2A7-B235-89396D54A69F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12802023-85D3-F86B-E108-AB425F428AD6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C8BF55A-A1D0-5A08-25AD-1CC8E0BFA915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45AC543-7741-D0D8-EF4E-779D996E75D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01B4646F-5287-F76C-2E8C-84F2CC6FC6A3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5BD795F-E89A-1705-C802-546BE2F664EA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A01EE98C-E55C-6BC9-E963-42CFB934192F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6AA0CA6-24C5-C9DD-D493-BAF562E07D13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49FAAA0-6B1C-18EF-276F-5A116362B5CF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93CF4FAF-EE43-1A32-EF44-7BC520918607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069EE000-AED6-25DA-5F0B-805A68D4E4E8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195D4B7-5783-0CB3-55D8-A6BF8CE26B83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A5A7AA2-EC89-630A-B194-47457A290E81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5E128062-D83B-B392-BAFF-90CDA5D97DC9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315FF3A1-BA10-C50B-8D47-D716ADA74485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212A2099-A123-17E9-DB99-509E78C75525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BE8CB36-77E1-C46F-7AC9-5A673339BD8F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DF977E83-4F26-3148-61BD-713EF04138AF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F8CE97C-36E1-7B11-1685-F1C487EB5D6F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72D40D99-8E79-F7D6-AC39-F141DEF62BFA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366F64B-A306-BADA-59BD-10BACF7273AA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2953DE8-FCC0-78C4-3177-A8D2C6BEE91F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51023FE-8FC1-C392-2957-C0B7EBF74D14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E0917722-5291-3630-C774-ADA18FB4AB43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120F93C7-9601-C19F-2267-8AFF119FBCFE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919FB93-4042-29FE-606B-50C8251F830A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69122C36-3556-02F2-5CA4-8DE47B9E552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7D69747A-16E9-69F0-A960-EE5ECCDDD33D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86CE84BC-011F-F79A-1E58-661B716EDB2B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64423A8F-A8FB-C131-5C9C-3A9D2FF6944A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7D0550E9-DBBA-E4BC-5C2A-933430CA6A0A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0F147FFF-B9CB-13F6-A44A-959636E16F6F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1301260B-6B72-156B-7A79-869C18A5BC00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32FEAA-914F-6449-21C3-6550F547AAEA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1D523BF6-9EE9-C10C-DDE3-C8D3399D6C4D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714FBE15-7C03-8977-935C-D8DC36769CA2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EE2A2CE5-672F-22F9-9599-9D70E5717AB9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B73F67BF-4209-0CBA-1706-1D11CECC68B3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BA0CF705-AEA4-245D-5044-B860421C8DE1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31B7B88D-6D7C-EF44-511C-0F6520365BBB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19AAA61F-7A7E-9E0E-C491-1B8863796EDD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177F170-19ED-10D3-0AB8-536270902DEB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3EB35117-5BE0-2FE7-D985-0A534B654647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92B73ABC-3FD3-9175-784A-17BEE5096CCF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04772F2-30E1-86DB-6503-BF13D8D58994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F7C072EE-50E7-AD61-0672-537DE437107A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411C4DC3-BF87-0401-4F38-A66ED743455C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EC0A7166-1A4A-29CF-E5FC-014E28C02DDB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F87A00D7-3968-9B3A-A1FE-6CB55ED16784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65F416A1-E06F-4B0A-A479-75D99B0CA4D9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DEA2AA4B-7069-F892-3C50-D2F98208233E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A2905198-026F-6F22-B7E5-4CDA547B6F04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F6103C6F-60DB-0FD0-3DAF-9C6A8A1B6F0A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D6F308A6-BE02-F8DD-728F-3E9201876F16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D535119E-6078-A555-6FA8-620F064C3B04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3E62C8A0-DBE4-49FF-1D79-4A4F4CC067E1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C04FC97C-C415-6466-DB7D-EADFFD822E15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223E410C-F1D4-09DA-FF06-AE1F7EDB2C8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784C4DBD-2B94-E8FD-B1E5-DDF2989EF400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A341188B-0093-AAF7-0139-5A3721D229A1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73FF08DF-1105-53C9-09C5-D976E39E038C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AC76AB38-841E-3775-594A-A1F16785B582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621D727-A8B8-7BA8-4087-DDFB9E3368C9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FEEA8B35-7DCD-6896-E2BF-4C49899F19D5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6DEAB98B-0C67-966E-7396-4904598EC209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E596F5D0-EAC5-E47A-DA4E-86650814F68D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C86CEDA0-D97B-0CF2-24CF-C99BBDD47345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81C13EAD-2BD9-DB7B-C401-85613C958A23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0A5B25D0-DF9B-9964-B0FA-9EF02098DA2A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ECFFC11-0C12-B3BB-DE4B-7CB42C5A1CEE}"/>
              </a:ext>
            </a:extLst>
          </p:cNvPr>
          <p:cNvSpPr/>
          <p:nvPr/>
        </p:nvSpPr>
        <p:spPr>
          <a:xfrm>
            <a:off x="734172" y="2931182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9" name="Connecteur droit 138">
            <a:extLst>
              <a:ext uri="{FF2B5EF4-FFF2-40B4-BE49-F238E27FC236}">
                <a16:creationId xmlns:a16="http://schemas.microsoft.com/office/drawing/2014/main" id="{728483D8-6F59-2FFF-E57A-1C9A50F595BB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droit 139">
            <a:extLst>
              <a:ext uri="{FF2B5EF4-FFF2-40B4-BE49-F238E27FC236}">
                <a16:creationId xmlns:a16="http://schemas.microsoft.com/office/drawing/2014/main" id="{2325847D-B19A-27D6-3C07-9AA82F1AC7D9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5458B896-F7B8-4FBD-767E-4DD9678E4AC8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9B3790BD-8F0D-9D5C-420F-89D33845E665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eur droit 142">
            <a:extLst>
              <a:ext uri="{FF2B5EF4-FFF2-40B4-BE49-F238E27FC236}">
                <a16:creationId xmlns:a16="http://schemas.microsoft.com/office/drawing/2014/main" id="{7AA9AFDF-E75B-DD19-5355-B43E959A0723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D5859837-C6FC-2944-370D-9A7A7A5325FA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4D0471C3-89A1-FE7A-8BF7-800A33205B91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Connecteur droit 352">
            <a:extLst>
              <a:ext uri="{FF2B5EF4-FFF2-40B4-BE49-F238E27FC236}">
                <a16:creationId xmlns:a16="http://schemas.microsoft.com/office/drawing/2014/main" id="{877818E3-027C-7C12-5B67-A24C70115B97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ZoneTexte 353">
            <a:extLst>
              <a:ext uri="{FF2B5EF4-FFF2-40B4-BE49-F238E27FC236}">
                <a16:creationId xmlns:a16="http://schemas.microsoft.com/office/drawing/2014/main" id="{C59CF1FC-7D27-88CC-EC3C-3C8409F60620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/>
              <a:t>Cofano</a:t>
            </a:r>
          </a:p>
        </p:txBody>
      </p:sp>
      <p:sp>
        <p:nvSpPr>
          <p:cNvPr id="355" name="ZoneTexte 354">
            <a:extLst>
              <a:ext uri="{FF2B5EF4-FFF2-40B4-BE49-F238E27FC236}">
                <a16:creationId xmlns:a16="http://schemas.microsoft.com/office/drawing/2014/main" id="{34FA392A-B81A-C710-2893-323D96681544}"/>
              </a:ext>
            </a:extLst>
          </p:cNvPr>
          <p:cNvSpPr txBox="1"/>
          <p:nvPr/>
        </p:nvSpPr>
        <p:spPr>
          <a:xfrm>
            <a:off x="5293306" y="2657040"/>
            <a:ext cx="1212615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2 e KERIS 6</a:t>
            </a:r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66D9BA3C-55D6-A914-C194-E8052C4858A2}"/>
              </a:ext>
            </a:extLst>
          </p:cNvPr>
          <p:cNvSpPr txBox="1"/>
          <p:nvPr/>
        </p:nvSpPr>
        <p:spPr>
          <a:xfrm>
            <a:off x="5261721" y="3638082"/>
            <a:ext cx="133308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3 e KERIS 6</a:t>
            </a:r>
          </a:p>
          <a:p>
            <a:r>
              <a:rPr lang="it-IT" sz="900" dirty="0"/>
              <a:t>KERIS 2 e KERIS 5,2</a:t>
            </a:r>
          </a:p>
        </p:txBody>
      </p:sp>
      <p:sp>
        <p:nvSpPr>
          <p:cNvPr id="357" name="ZoneTexte 356">
            <a:extLst>
              <a:ext uri="{FF2B5EF4-FFF2-40B4-BE49-F238E27FC236}">
                <a16:creationId xmlns:a16="http://schemas.microsoft.com/office/drawing/2014/main" id="{44E18AE6-6639-40C5-1BE1-292AA7AFB37A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/>
              <a:t>Modulo 1</a:t>
            </a:r>
          </a:p>
          <a:p>
            <a:r>
              <a:rPr lang="it-IT" sz="900"/>
              <a:t>KERIS 5,2 e 6</a:t>
            </a:r>
          </a:p>
        </p:txBody>
      </p:sp>
      <p:sp>
        <p:nvSpPr>
          <p:cNvPr id="358" name="ZoneTexte 357">
            <a:extLst>
              <a:ext uri="{FF2B5EF4-FFF2-40B4-BE49-F238E27FC236}">
                <a16:creationId xmlns:a16="http://schemas.microsoft.com/office/drawing/2014/main" id="{AC3A0CED-1E3D-FB31-86B6-698409970C41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600"/>
              <a:t>KERIS 5.1, 2 e KERIS 5,2</a:t>
            </a: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399A88A-D212-2CA4-2302-2DD3CFD0CDDE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22819E31-FF8D-ACC1-0D7C-C2E6101756F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D07DE17F-8623-6DC9-584C-606601751BA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502A42F-5F81-6540-8123-1964E2B3EC4A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A8583053-5DD6-9AFB-E42C-7894C82CE506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60EFC6EC-D460-E1ED-2ABC-ECACE87828D6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CB273A63-5E74-7899-A089-61D000BEE145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A3D4F064-9805-9B3D-78D1-25C7E2CE799A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ED9061C7-D959-4BE4-3E3B-993313AB974C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D22D4487-13E6-760D-A9CF-59B9913FD7EF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7149E91C-0772-B4D1-7F35-BCC87999F0E2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AAAC0E0C-47B6-12D1-5694-A7754CD63ED8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A624C6A3-AEA2-E811-5780-0D1733545DE4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C03A3720-935E-1034-65F5-5F591AE1732B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1E304EFB-3B8E-419C-174A-E54BF612DB7C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4" name="Connecteur : en angle 373">
            <a:extLst>
              <a:ext uri="{FF2B5EF4-FFF2-40B4-BE49-F238E27FC236}">
                <a16:creationId xmlns:a16="http://schemas.microsoft.com/office/drawing/2014/main" id="{302CEE5F-E21B-579C-7469-90A9BE0848C5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Connecteur droit avec flèche 374">
            <a:extLst>
              <a:ext uri="{FF2B5EF4-FFF2-40B4-BE49-F238E27FC236}">
                <a16:creationId xmlns:a16="http://schemas.microsoft.com/office/drawing/2014/main" id="{5E4AE717-6CB9-67FE-708D-F9BFFD4B064E}"/>
              </a:ext>
            </a:extLst>
          </p:cNvPr>
          <p:cNvCxnSpPr>
            <a:cxnSpLocks/>
            <a:stCxn id="35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Rectangle 217">
            <a:extLst>
              <a:ext uri="{FF2B5EF4-FFF2-40B4-BE49-F238E27FC236}">
                <a16:creationId xmlns:a16="http://schemas.microsoft.com/office/drawing/2014/main" id="{0BFD1ACD-B6C6-0377-A2DC-A03D2B089959}"/>
              </a:ext>
            </a:extLst>
          </p:cNvPr>
          <p:cNvSpPr/>
          <p:nvPr/>
        </p:nvSpPr>
        <p:spPr>
          <a:xfrm>
            <a:off x="340976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7" name="ZoneTexte 376">
            <a:extLst>
              <a:ext uri="{FF2B5EF4-FFF2-40B4-BE49-F238E27FC236}">
                <a16:creationId xmlns:a16="http://schemas.microsoft.com/office/drawing/2014/main" id="{ACB0E5DA-1640-BC6D-DC2D-589BFC784BB6}"/>
              </a:ext>
            </a:extLst>
          </p:cNvPr>
          <p:cNvSpPr txBox="1"/>
          <p:nvPr/>
        </p:nvSpPr>
        <p:spPr>
          <a:xfrm>
            <a:off x="1763461" y="9437961"/>
            <a:ext cx="368089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ACE9242-3F1C-720B-F61D-EE2A560D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3081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C9686C48-9824-E742-41AA-6033396A5EA2}"/>
              </a:ext>
            </a:extLst>
          </p:cNvPr>
          <p:cNvGrpSpPr/>
          <p:nvPr/>
        </p:nvGrpSpPr>
        <p:grpSpPr>
          <a:xfrm rot="5400000">
            <a:off x="175097" y="5224589"/>
            <a:ext cx="4304385" cy="3058501"/>
            <a:chOff x="2953378" y="6323398"/>
            <a:chExt cx="3386527" cy="2381033"/>
          </a:xfrm>
        </p:grpSpPr>
        <p:sp>
          <p:nvSpPr>
            <p:cNvPr id="40" name="Flèche : droite 39">
              <a:extLst>
                <a:ext uri="{FF2B5EF4-FFF2-40B4-BE49-F238E27FC236}">
                  <a16:creationId xmlns:a16="http://schemas.microsoft.com/office/drawing/2014/main" id="{66360603-2D11-8F12-DBC2-31BE4BF396FC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7548FE4D-B6FF-5BE7-E50B-9CFAA0AC4FD1}"/>
                </a:ext>
              </a:extLst>
            </p:cNvPr>
            <p:cNvSpPr txBox="1"/>
            <p:nvPr/>
          </p:nvSpPr>
          <p:spPr>
            <a:xfrm rot="16200000">
              <a:off x="3554085" y="8262966"/>
              <a:ext cx="616569" cy="2663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it-IT" sz="1100" dirty="0"/>
                <a:t>INGRESSO</a:t>
              </a:r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334B549-E6D8-48F2-224E-A903B5CD664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D54C0394-55FB-B5F3-EB1B-25ED6CE1CC7E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C2EC67CD-8A14-DADB-85B6-125DC9A960F6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856FE191-9BB7-6796-29C9-369E9B93B1AD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CFC55011-1CF8-8FE4-DF8D-1A3399893570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4BB99D66-A411-4E66-68F5-D36F33E3BC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D261FADB-8A3F-7EDB-99F0-EF850CC5FB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2AB97717-A223-7D53-186B-4EA54258FB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C5864028-1EAB-77EC-30F3-4AC7F8F18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BD46606-6F95-463F-8C2C-F4388FCCE31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C65A6726-5B52-8884-8570-AF2B1DBF2DC8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F6AAC99-6CE8-83B7-6159-348D94545C67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76" name="Image 275">
              <a:extLst>
                <a:ext uri="{FF2B5EF4-FFF2-40B4-BE49-F238E27FC236}">
                  <a16:creationId xmlns:a16="http://schemas.microsoft.com/office/drawing/2014/main" id="{054B77C2-C47D-3FD8-E688-53D9E74E86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277" name="Ellipse 276">
            <a:extLst>
              <a:ext uri="{FF2B5EF4-FFF2-40B4-BE49-F238E27FC236}">
                <a16:creationId xmlns:a16="http://schemas.microsoft.com/office/drawing/2014/main" id="{190267BD-A99E-66DF-98B8-5B19A772BB7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01E9DE1-87EC-0CB5-B390-C14268A861C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B673310-5016-7F88-3BD7-AB4DA78D997A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C5A29B99-5245-9E4A-C67B-FF4199115F0E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F86180-97BC-5D56-3079-2BFC2223601E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9496EEF2-C358-27CA-3EDF-52A77C190369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840131B-6C63-E104-FC26-EFABB394209B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F46B5478-E97D-00A9-37DF-D8D05A56581F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52212DB-AE33-5164-6712-757E7FB29621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D871815-F0E0-72FD-0F4B-0DB90C737B20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29183240-821D-BD7B-25ED-D649A415591E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88710B6A-F731-DC25-F948-2CE3CC781EF5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AFD77C71-8D4E-DA90-7357-6A3F08984C8B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D3ECF57A-521B-97E7-8485-A74811497194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EC7A5B3A-A53D-A6FD-CE6A-7EFB70E17FFB}"/>
              </a:ext>
            </a:extLst>
          </p:cNvPr>
          <p:cNvCxnSpPr>
            <a:cxnSpLocks/>
            <a:endCxn id="297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ZoneTexte 300">
            <a:extLst>
              <a:ext uri="{FF2B5EF4-FFF2-40B4-BE49-F238E27FC236}">
                <a16:creationId xmlns:a16="http://schemas.microsoft.com/office/drawing/2014/main" id="{14A61633-2830-B093-CBBB-E5F15320887A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it-IT" sz="900" b="1"/>
              <a:t>KERIS 5,2 e 6</a:t>
            </a: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9FA5D8B-4C40-FBCC-86DB-43BDE645CC91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04" name="Groupe 303">
            <a:extLst>
              <a:ext uri="{FF2B5EF4-FFF2-40B4-BE49-F238E27FC236}">
                <a16:creationId xmlns:a16="http://schemas.microsoft.com/office/drawing/2014/main" id="{4A6E8653-3DC5-A8F2-44C4-9BCB2A08C37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05" name="Image 304">
              <a:extLst>
                <a:ext uri="{FF2B5EF4-FFF2-40B4-BE49-F238E27FC236}">
                  <a16:creationId xmlns:a16="http://schemas.microsoft.com/office/drawing/2014/main" id="{DB6C0EF4-A828-1240-B4DD-218B43D43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B9729DF9-D2BB-5C5A-DDFB-241AE07D6E3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EC32EF23-683E-8AE6-9DAE-95BF5008FA9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7A40F696-2385-40FB-3175-D155BA5A09B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91D3190A-4E1F-864E-E532-E5118CE4BE51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E87A147-B161-F50D-B36C-D92FE00AD34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D75A6964-DE69-4E37-590F-290F03FFA3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7B485A20-F81D-D28F-CC0D-4DAB5857712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89844B0D-F6B9-58B6-5B19-DBA484EF4E1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3A630662-5D39-B31D-5FCF-8DE0CEA7201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77964221-CA86-126D-C1A4-49FC01FA18E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BF055805-946D-C0A2-0FFD-DB2D35A6010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62118852-0CB1-52DB-6E53-E315AB58D87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FB1ADA9D-FF75-0319-B7BC-B4B460628DA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71C080E2-9884-07D8-3D84-5896D3B8025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590B27A1-33F8-9CB7-4FC0-DB396875E79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6212BCDA-0E65-56E0-ABC7-C9A2A6FE1D4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4E3A00A0-F3E8-3B8B-EB7E-43ACE7BD021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68E163EE-9E1B-6A23-311A-5A30E156A0D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351" name="Ellipse 350">
            <a:extLst>
              <a:ext uri="{FF2B5EF4-FFF2-40B4-BE49-F238E27FC236}">
                <a16:creationId xmlns:a16="http://schemas.microsoft.com/office/drawing/2014/main" id="{18B74271-EC09-2EDD-FBD8-DB8FCBA80CDC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Ellipse 145">
            <a:extLst>
              <a:ext uri="{FF2B5EF4-FFF2-40B4-BE49-F238E27FC236}">
                <a16:creationId xmlns:a16="http://schemas.microsoft.com/office/drawing/2014/main" id="{4BBCAA4F-DDA9-B37B-82F5-65F89046CC6B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Ellipse 146">
            <a:extLst>
              <a:ext uri="{FF2B5EF4-FFF2-40B4-BE49-F238E27FC236}">
                <a16:creationId xmlns:a16="http://schemas.microsoft.com/office/drawing/2014/main" id="{E08ABF92-2289-9447-D83F-9291AF6ECF05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15D973-3BB1-67B8-FAB4-33871C06414F}"/>
              </a:ext>
            </a:extLst>
          </p:cNvPr>
          <p:cNvSpPr/>
          <p:nvPr/>
        </p:nvSpPr>
        <p:spPr>
          <a:xfrm rot="18577366" flipV="1">
            <a:off x="1798039" y="6128381"/>
            <a:ext cx="1119896" cy="68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E6304D-19C9-2394-8ADF-36440A940D13}"/>
              </a:ext>
            </a:extLst>
          </p:cNvPr>
          <p:cNvSpPr/>
          <p:nvPr/>
        </p:nvSpPr>
        <p:spPr>
          <a:xfrm>
            <a:off x="2689097" y="5709764"/>
            <a:ext cx="56365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ED7C3C7B-EC5E-F2AC-797A-5A5EAB389FB9}"/>
              </a:ext>
            </a:extLst>
          </p:cNvPr>
          <p:cNvSpPr/>
          <p:nvPr/>
        </p:nvSpPr>
        <p:spPr>
          <a:xfrm>
            <a:off x="2701042" y="5887487"/>
            <a:ext cx="53285" cy="68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5CDB042F-F6A3-6452-2271-8BED3CF1452D}"/>
              </a:ext>
            </a:extLst>
          </p:cNvPr>
          <p:cNvSpPr/>
          <p:nvPr/>
        </p:nvSpPr>
        <p:spPr>
          <a:xfrm>
            <a:off x="2341788" y="6613882"/>
            <a:ext cx="407508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AA6D870A-9C97-F440-3B28-92276609F83D}"/>
              </a:ext>
            </a:extLst>
          </p:cNvPr>
          <p:cNvSpPr/>
          <p:nvPr/>
        </p:nvSpPr>
        <p:spPr>
          <a:xfrm>
            <a:off x="2547939" y="6217491"/>
            <a:ext cx="19752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2E2CE20-7F3A-CC2E-70E3-6EFDC3E77CB4}"/>
              </a:ext>
            </a:extLst>
          </p:cNvPr>
          <p:cNvSpPr/>
          <p:nvPr/>
        </p:nvSpPr>
        <p:spPr>
          <a:xfrm rot="19200006" flipV="1">
            <a:off x="1859691" y="6195174"/>
            <a:ext cx="978193" cy="684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9" name="Flèche : droite 148">
            <a:extLst>
              <a:ext uri="{FF2B5EF4-FFF2-40B4-BE49-F238E27FC236}">
                <a16:creationId xmlns:a16="http://schemas.microsoft.com/office/drawing/2014/main" id="{2E2D477E-9144-1602-DAC7-4428A2171052}"/>
              </a:ext>
            </a:extLst>
          </p:cNvPr>
          <p:cNvSpPr/>
          <p:nvPr/>
        </p:nvSpPr>
        <p:spPr>
          <a:xfrm>
            <a:off x="878417" y="6394189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9F316A-D13B-BCA9-BA69-3A2CD1386528}"/>
              </a:ext>
            </a:extLst>
          </p:cNvPr>
          <p:cNvSpPr/>
          <p:nvPr/>
        </p:nvSpPr>
        <p:spPr>
          <a:xfrm>
            <a:off x="2660832" y="6284121"/>
            <a:ext cx="8711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1A3B95DC-68BE-803B-D81F-CAE48C8DC895}"/>
              </a:ext>
            </a:extLst>
          </p:cNvPr>
          <p:cNvSpPr/>
          <p:nvPr/>
        </p:nvSpPr>
        <p:spPr>
          <a:xfrm rot="19423021">
            <a:off x="1977625" y="6401103"/>
            <a:ext cx="652275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9FF5F9D4-4619-301E-6666-1EFC8B9B9B02}"/>
              </a:ext>
            </a:extLst>
          </p:cNvPr>
          <p:cNvSpPr/>
          <p:nvPr/>
        </p:nvSpPr>
        <p:spPr>
          <a:xfrm rot="20105134">
            <a:off x="2017683" y="6430000"/>
            <a:ext cx="690877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DCF5E21F-B3E8-784C-CC48-18CA80305BC5}"/>
              </a:ext>
            </a:extLst>
          </p:cNvPr>
          <p:cNvSpPr/>
          <p:nvPr/>
        </p:nvSpPr>
        <p:spPr>
          <a:xfrm>
            <a:off x="1948380" y="6426982"/>
            <a:ext cx="796116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E98A11A4-D654-273D-517D-852EDB9EEF5C}"/>
              </a:ext>
            </a:extLst>
          </p:cNvPr>
          <p:cNvSpPr/>
          <p:nvPr/>
        </p:nvSpPr>
        <p:spPr>
          <a:xfrm rot="435574">
            <a:off x="1950993" y="6586177"/>
            <a:ext cx="433985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B5BE9EB-FAF8-DE8B-D830-3904AF84630C}"/>
              </a:ext>
            </a:extLst>
          </p:cNvPr>
          <p:cNvSpPr/>
          <p:nvPr/>
        </p:nvSpPr>
        <p:spPr>
          <a:xfrm flipV="1">
            <a:off x="1936026" y="6413346"/>
            <a:ext cx="120740" cy="258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5B83272-19E7-00D9-E6AC-2127D00681EB}"/>
              </a:ext>
            </a:extLst>
          </p:cNvPr>
          <p:cNvCxnSpPr>
            <a:cxnSpLocks/>
          </p:cNvCxnSpPr>
          <p:nvPr/>
        </p:nvCxnSpPr>
        <p:spPr>
          <a:xfrm flipV="1">
            <a:off x="2072013" y="6211956"/>
            <a:ext cx="468783" cy="34184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onnecteur droit 227">
            <a:extLst>
              <a:ext uri="{FF2B5EF4-FFF2-40B4-BE49-F238E27FC236}">
                <a16:creationId xmlns:a16="http://schemas.microsoft.com/office/drawing/2014/main" id="{9BAF00A3-51B2-6585-BBBF-082606412A42}"/>
              </a:ext>
            </a:extLst>
          </p:cNvPr>
          <p:cNvCxnSpPr>
            <a:cxnSpLocks/>
          </p:cNvCxnSpPr>
          <p:nvPr/>
        </p:nvCxnSpPr>
        <p:spPr>
          <a:xfrm flipV="1">
            <a:off x="2173568" y="6272381"/>
            <a:ext cx="388668" cy="28609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eur droit 229">
            <a:extLst>
              <a:ext uri="{FF2B5EF4-FFF2-40B4-BE49-F238E27FC236}">
                <a16:creationId xmlns:a16="http://schemas.microsoft.com/office/drawing/2014/main" id="{FCFB71F1-D7C2-D3AF-9172-4F6030E46102}"/>
              </a:ext>
            </a:extLst>
          </p:cNvPr>
          <p:cNvCxnSpPr>
            <a:cxnSpLocks/>
          </p:cNvCxnSpPr>
          <p:nvPr/>
        </p:nvCxnSpPr>
        <p:spPr>
          <a:xfrm flipV="1">
            <a:off x="2171078" y="6345140"/>
            <a:ext cx="512468" cy="23805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necteur droit 231">
            <a:extLst>
              <a:ext uri="{FF2B5EF4-FFF2-40B4-BE49-F238E27FC236}">
                <a16:creationId xmlns:a16="http://schemas.microsoft.com/office/drawing/2014/main" id="{7C9F747F-7E70-3FF5-1488-30EAC4C0868B}"/>
              </a:ext>
            </a:extLst>
          </p:cNvPr>
          <p:cNvCxnSpPr>
            <a:cxnSpLocks/>
            <a:stCxn id="245" idx="0"/>
          </p:cNvCxnSpPr>
          <p:nvPr/>
        </p:nvCxnSpPr>
        <p:spPr>
          <a:xfrm flipV="1">
            <a:off x="2346438" y="6278936"/>
            <a:ext cx="324540" cy="14804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6B174DB7-1B23-F810-F9F8-AA8F2DD992C0}"/>
              </a:ext>
            </a:extLst>
          </p:cNvPr>
          <p:cNvCxnSpPr>
            <a:cxnSpLocks/>
          </p:cNvCxnSpPr>
          <p:nvPr/>
        </p:nvCxnSpPr>
        <p:spPr>
          <a:xfrm>
            <a:off x="2542388" y="6213571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necteur droit 237">
            <a:extLst>
              <a:ext uri="{FF2B5EF4-FFF2-40B4-BE49-F238E27FC236}">
                <a16:creationId xmlns:a16="http://schemas.microsoft.com/office/drawing/2014/main" id="{53E036ED-6420-615D-A3FE-C91CE0D75900}"/>
              </a:ext>
            </a:extLst>
          </p:cNvPr>
          <p:cNvCxnSpPr>
            <a:cxnSpLocks/>
          </p:cNvCxnSpPr>
          <p:nvPr/>
        </p:nvCxnSpPr>
        <p:spPr>
          <a:xfrm>
            <a:off x="2559909" y="6273485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Connecteur droit 238">
            <a:extLst>
              <a:ext uri="{FF2B5EF4-FFF2-40B4-BE49-F238E27FC236}">
                <a16:creationId xmlns:a16="http://schemas.microsoft.com/office/drawing/2014/main" id="{A9C29E9A-AE0D-F1E0-0D40-5E97D3D97BB7}"/>
              </a:ext>
            </a:extLst>
          </p:cNvPr>
          <p:cNvCxnSpPr>
            <a:cxnSpLocks/>
          </p:cNvCxnSpPr>
          <p:nvPr/>
        </p:nvCxnSpPr>
        <p:spPr>
          <a:xfrm>
            <a:off x="2683546" y="6344518"/>
            <a:ext cx="7179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FC46AA3-B1B0-19A0-5550-79799FED9B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5B9F975-3C4A-DB7A-57E0-AFF997D72551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Pressacavo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B6A03A00-9A42-5AF9-2AAC-1AEDFA205306}"/>
              </a:ext>
            </a:extLst>
          </p:cNvPr>
          <p:cNvSpPr>
            <a:spLocks/>
          </p:cNvSpPr>
          <p:nvPr/>
        </p:nvSpPr>
        <p:spPr>
          <a:xfrm>
            <a:off x="4953000" y="7378614"/>
            <a:ext cx="38734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Coppia di serraggio</a:t>
            </a:r>
          </a:p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F8B9755E-0A79-39A7-E76D-8DDB42569AF6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Diametro del 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1A7D550E-6D30-F944-7B07-F5BA29D50D3C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B626918C-C706-5569-E787-4F86D8ADDD2F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Sezione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31" name="ZoneTexte 230">
            <a:extLst>
              <a:ext uri="{FF2B5EF4-FFF2-40B4-BE49-F238E27FC236}">
                <a16:creationId xmlns:a16="http://schemas.microsoft.com/office/drawing/2014/main" id="{5F4891E0-CFBB-7BA5-A813-4A58CAE88815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it-IT" sz="600"/>
              <a:t>9/18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D06385A-617B-11F5-A917-1016CEA5F21A}"/>
              </a:ext>
            </a:extLst>
          </p:cNvPr>
          <p:cNvSpPr/>
          <p:nvPr/>
        </p:nvSpPr>
        <p:spPr>
          <a:xfrm>
            <a:off x="2069069" y="7223821"/>
            <a:ext cx="321131" cy="28972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FBBFC45-81B4-3C32-6E4F-584187C04E24}"/>
              </a:ext>
            </a:extLst>
          </p:cNvPr>
          <p:cNvSpPr/>
          <p:nvPr/>
        </p:nvSpPr>
        <p:spPr>
          <a:xfrm rot="16200000">
            <a:off x="2098027" y="7430827"/>
            <a:ext cx="115232" cy="42438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E7B3A7B-9833-1FA5-7CE2-14E177B4F01F}"/>
              </a:ext>
            </a:extLst>
          </p:cNvPr>
          <p:cNvSpPr/>
          <p:nvPr/>
        </p:nvSpPr>
        <p:spPr>
          <a:xfrm rot="18796662" flipV="1">
            <a:off x="2026401" y="7208662"/>
            <a:ext cx="183186" cy="610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80EE7129-D8BA-8AC9-BF23-DEEB7E7FDED7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7BB39473-3E1D-4B05-F1D2-00A025C34D7C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A965B7BD-C754-C288-D7D5-E55AA0C86B38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Flèche : droite 106">
            <a:extLst>
              <a:ext uri="{FF2B5EF4-FFF2-40B4-BE49-F238E27FC236}">
                <a16:creationId xmlns:a16="http://schemas.microsoft.com/office/drawing/2014/main" id="{166341EC-C9D3-F639-8B55-A394869D6138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434A36B0-F101-89BD-124B-5CDA65B604A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Image 111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5317B81E-1F0B-5530-5AB4-E39EB82B33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C9CB54A0-5499-1249-653E-966214A6030E}"/>
              </a:ext>
            </a:extLst>
          </p:cNvPr>
          <p:cNvSpPr/>
          <p:nvPr/>
        </p:nvSpPr>
        <p:spPr>
          <a:xfrm>
            <a:off x="2288637" y="734648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0ADBA82-3500-7E2D-3132-B1A8AF3E13B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3398693E-9B1B-02AB-3B14-FF254850BF3C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59"/>
              <a:t>USCITA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D9D465E-97CC-FB06-39CF-F15FFFCEA38A}"/>
              </a:ext>
            </a:extLst>
          </p:cNvPr>
          <p:cNvSpPr/>
          <p:nvPr/>
        </p:nvSpPr>
        <p:spPr>
          <a:xfrm rot="16200000">
            <a:off x="1766945" y="7330266"/>
            <a:ext cx="400427" cy="21782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1EC973F1-63E0-60F4-29AB-BB06BDA755AB}"/>
              </a:ext>
            </a:extLst>
          </p:cNvPr>
          <p:cNvCxnSpPr>
            <a:cxnSpLocks/>
          </p:cNvCxnSpPr>
          <p:nvPr/>
        </p:nvCxnSpPr>
        <p:spPr>
          <a:xfrm>
            <a:off x="1852728" y="7322850"/>
            <a:ext cx="886315" cy="66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9EB2E4B7-8228-8F90-AEAD-37428C5BC565}"/>
              </a:ext>
            </a:extLst>
          </p:cNvPr>
          <p:cNvCxnSpPr>
            <a:cxnSpLocks/>
          </p:cNvCxnSpPr>
          <p:nvPr/>
        </p:nvCxnSpPr>
        <p:spPr>
          <a:xfrm>
            <a:off x="2075313" y="7404769"/>
            <a:ext cx="208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3C27EC0-A938-D96E-D069-E286CCFD23D7}"/>
              </a:ext>
            </a:extLst>
          </p:cNvPr>
          <p:cNvSpPr/>
          <p:nvPr/>
        </p:nvSpPr>
        <p:spPr>
          <a:xfrm rot="16200000">
            <a:off x="2159617" y="7420226"/>
            <a:ext cx="60616" cy="211603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01797C98-4E63-7312-56B1-D99829D76AF6}"/>
              </a:ext>
            </a:extLst>
          </p:cNvPr>
          <p:cNvCxnSpPr>
            <a:cxnSpLocks/>
            <a:stCxn id="112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Rectangle 285">
            <a:extLst>
              <a:ext uri="{FF2B5EF4-FFF2-40B4-BE49-F238E27FC236}">
                <a16:creationId xmlns:a16="http://schemas.microsoft.com/office/drawing/2014/main" id="{0D747E87-7F5B-8A56-1675-1088ADB59C48}"/>
              </a:ext>
            </a:extLst>
          </p:cNvPr>
          <p:cNvSpPr/>
          <p:nvPr/>
        </p:nvSpPr>
        <p:spPr>
          <a:xfrm>
            <a:off x="2072013" y="7533834"/>
            <a:ext cx="665863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6D53294C-ECA3-BBBD-D756-62AB3C679B71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FC958FD-2064-09C0-7251-6B84CCFC2B98}"/>
              </a:ext>
            </a:extLst>
          </p:cNvPr>
          <p:cNvSpPr txBox="1"/>
          <p:nvPr/>
        </p:nvSpPr>
        <p:spPr>
          <a:xfrm>
            <a:off x="3985498" y="4609317"/>
            <a:ext cx="2571234" cy="9848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b="1" u="sng" spc="-30" dirty="0"/>
              <a:t>CABLAGGIO ALIMENTAZIONE/PROIETTORE</a:t>
            </a:r>
          </a:p>
          <a:p>
            <a:r>
              <a:rPr lang="it-IT" sz="800" spc="-30" dirty="0"/>
              <a:t>Utilizzando un cavo 7G1,5, collegare il filo "6" alla morsettiera "WAGO 221", che sarà collegata ai morsetti 2+ e 3+ con un filo da 1 mm².</a:t>
            </a:r>
          </a:p>
          <a:p>
            <a:r>
              <a:rPr lang="it-IT" sz="800" spc="-30" dirty="0"/>
              <a:t>Per un cavo 7G di sezione maggiore, è necessario un collegamento esterno. (Contattateci)</a:t>
            </a:r>
          </a:p>
        </p:txBody>
      </p:sp>
    </p:spTree>
    <p:extLst>
      <p:ext uri="{BB962C8B-B14F-4D97-AF65-F5344CB8AC3E}">
        <p14:creationId xmlns:p14="http://schemas.microsoft.com/office/powerpoint/2010/main" val="370817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562354" y="5611844"/>
            <a:ext cx="4304385" cy="2283990"/>
            <a:chOff x="2953378" y="6323398"/>
            <a:chExt cx="3386527" cy="1778079"/>
          </a:xfrm>
        </p:grpSpPr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3d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1127879" y="222929"/>
            <a:ext cx="4911202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 DI ALIMENTAZIONE CON PROTOCOLLO D4i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/>
              <a:t>Cofano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22916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2 e KERIS 6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34219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 dirty="0"/>
              <a:t>KERIS 3 e KERIS 6</a:t>
            </a:r>
          </a:p>
          <a:p>
            <a:r>
              <a:rPr lang="it-IT" sz="900" dirty="0"/>
              <a:t>KERIS 2 e KERIS 5,2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9768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900"/>
              <a:t>Modulo 1</a:t>
            </a:r>
          </a:p>
          <a:p>
            <a:r>
              <a:rPr lang="it-IT" sz="900"/>
              <a:t>KERIS 5,2 e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it-IT" sz="600"/>
              <a:t>KERIS 5.1, 2 e KERIS 5,2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066461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it-IT" sz="900" b="1"/>
              <a:t>KERIS 5,2 e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V1.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V2.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V3.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Pressacavo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4953000" y="7378614"/>
            <a:ext cx="37464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Coppia di serraggio</a:t>
            </a:r>
          </a:p>
          <a:p>
            <a:pPr algn="ctr"/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Diametro del 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Sezione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Cavo</a:t>
            </a:r>
          </a:p>
          <a:p>
            <a:pPr algn="ctr"/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 rot="21068739">
            <a:off x="2359833" y="6453962"/>
            <a:ext cx="387571" cy="849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78664" y="6576726"/>
            <a:ext cx="357241" cy="849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9AF085-5A81-2C49-CD7F-91D2280716CA}"/>
              </a:ext>
            </a:extLst>
          </p:cNvPr>
          <p:cNvSpPr/>
          <p:nvPr/>
        </p:nvSpPr>
        <p:spPr>
          <a:xfrm rot="17501108">
            <a:off x="2540310" y="6195213"/>
            <a:ext cx="319162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2C146-5F6C-A5F4-0632-4220CB7BF6A3}"/>
              </a:ext>
            </a:extLst>
          </p:cNvPr>
          <p:cNvSpPr/>
          <p:nvPr/>
        </p:nvSpPr>
        <p:spPr>
          <a:xfrm>
            <a:off x="2724305" y="6057158"/>
            <a:ext cx="99811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3597" y="6344832"/>
            <a:ext cx="230125" cy="4411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7E1517-7010-DDA8-B0BF-103625501BB9}"/>
              </a:ext>
            </a:extLst>
          </p:cNvPr>
          <p:cNvSpPr/>
          <p:nvPr/>
        </p:nvSpPr>
        <p:spPr>
          <a:xfrm>
            <a:off x="2544154" y="6418610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2F64D3C-BFA1-5179-FE5A-02948DD0E7F2}"/>
              </a:ext>
            </a:extLst>
          </p:cNvPr>
          <p:cNvSpPr/>
          <p:nvPr/>
        </p:nvSpPr>
        <p:spPr>
          <a:xfrm>
            <a:off x="2542765" y="656325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24" name="ZoneTexte 223">
            <a:extLst>
              <a:ext uri="{FF2B5EF4-FFF2-40B4-BE49-F238E27FC236}">
                <a16:creationId xmlns:a16="http://schemas.microsoft.com/office/drawing/2014/main" id="{542C147F-E96E-B173-A599-6DDD7B562D1B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it-IT" sz="600"/>
              <a:t>9/18</a:t>
            </a:r>
          </a:p>
        </p:txBody>
      </p:sp>
      <p:sp>
        <p:nvSpPr>
          <p:cNvPr id="32" name="Flèche : droite 31">
            <a:extLst>
              <a:ext uri="{FF2B5EF4-FFF2-40B4-BE49-F238E27FC236}">
                <a16:creationId xmlns:a16="http://schemas.microsoft.com/office/drawing/2014/main" id="{041BFF30-6BC9-6F17-B819-34F9472BBBFD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278649BD-441B-1F0C-8210-30C40DD80E46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003A2BF-B5E5-94C8-6635-E027AD09B85D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B131AE6-51F6-DC96-6D2D-309152AE7A98}"/>
              </a:ext>
            </a:extLst>
          </p:cNvPr>
          <p:cNvCxnSpPr>
            <a:cxnSpLocks/>
            <a:stCxn id="41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A6CE09C5-4CC7-E99C-AC6B-091919FA769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A3028CB-9DCC-FC1E-0652-BBFBB0BA37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F51FF806-CD94-1BCE-AA07-A9DAA4C44ADE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FB475A1-B572-F05D-E56B-F9A70B64FEF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2F73318-C871-DB5D-C8C6-4D0A9010D20F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59"/>
              <a:t>USCITA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B6EE953-84EC-F88C-563B-8E65D58B9965}"/>
              </a:ext>
            </a:extLst>
          </p:cNvPr>
          <p:cNvSpPr txBox="1"/>
          <p:nvPr/>
        </p:nvSpPr>
        <p:spPr>
          <a:xfrm>
            <a:off x="3985498" y="4609317"/>
            <a:ext cx="2571234" cy="9848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 b="1" u="sng" spc="-30" dirty="0"/>
              <a:t>CABLAGGIO ALIMENTAZIONE/PROIETTORE</a:t>
            </a:r>
          </a:p>
          <a:p>
            <a:r>
              <a:rPr lang="it-IT" sz="800" spc="-30" dirty="0"/>
              <a:t>Utilizzando un cavo 7G1,5, collegare il filo "6" alla morsettiera "WAGO 221", che sarà collegata ai morsetti 2+ e 3+ con un filo da 1 mm².</a:t>
            </a:r>
          </a:p>
          <a:p>
            <a:r>
              <a:rPr lang="it-IT" sz="800" spc="-30" dirty="0"/>
              <a:t>Per un cavo 7G di sezione maggiore, è necessario un collegamento esterno. (Contattateci)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F4ED6EC-8042-5338-D7F3-E75CFD5FB6BB}"/>
              </a:ext>
            </a:extLst>
          </p:cNvPr>
          <p:cNvSpPr/>
          <p:nvPr/>
        </p:nvSpPr>
        <p:spPr>
          <a:xfrm rot="16200000" flipV="1">
            <a:off x="2053117" y="607236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5" name="Connecteur droit 384">
            <a:extLst>
              <a:ext uri="{FF2B5EF4-FFF2-40B4-BE49-F238E27FC236}">
                <a16:creationId xmlns:a16="http://schemas.microsoft.com/office/drawing/2014/main" id="{6AD3745F-B79E-75ED-8E3C-5BD9517FAC41}"/>
              </a:ext>
            </a:extLst>
          </p:cNvPr>
          <p:cNvCxnSpPr>
            <a:cxnSpLocks/>
          </p:cNvCxnSpPr>
          <p:nvPr/>
        </p:nvCxnSpPr>
        <p:spPr>
          <a:xfrm>
            <a:off x="2396139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Connecteur droit 385">
            <a:extLst>
              <a:ext uri="{FF2B5EF4-FFF2-40B4-BE49-F238E27FC236}">
                <a16:creationId xmlns:a16="http://schemas.microsoft.com/office/drawing/2014/main" id="{AD07C1C0-8497-B96E-9664-C927DEB287FC}"/>
              </a:ext>
            </a:extLst>
          </p:cNvPr>
          <p:cNvCxnSpPr>
            <a:cxnSpLocks/>
          </p:cNvCxnSpPr>
          <p:nvPr/>
        </p:nvCxnSpPr>
        <p:spPr>
          <a:xfrm>
            <a:off x="2659140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Connecteur droit 386">
            <a:extLst>
              <a:ext uri="{FF2B5EF4-FFF2-40B4-BE49-F238E27FC236}">
                <a16:creationId xmlns:a16="http://schemas.microsoft.com/office/drawing/2014/main" id="{C0874BEA-F564-43A9-DDF7-19BAAEB90410}"/>
              </a:ext>
            </a:extLst>
          </p:cNvPr>
          <p:cNvCxnSpPr>
            <a:cxnSpLocks/>
          </p:cNvCxnSpPr>
          <p:nvPr/>
        </p:nvCxnSpPr>
        <p:spPr>
          <a:xfrm flipV="1">
            <a:off x="2474879" y="5749181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Connecteur droit 387">
            <a:extLst>
              <a:ext uri="{FF2B5EF4-FFF2-40B4-BE49-F238E27FC236}">
                <a16:creationId xmlns:a16="http://schemas.microsoft.com/office/drawing/2014/main" id="{79AFF38A-9BBB-9620-FFDD-6AB4E9616654}"/>
              </a:ext>
            </a:extLst>
          </p:cNvPr>
          <p:cNvCxnSpPr>
            <a:cxnSpLocks/>
          </p:cNvCxnSpPr>
          <p:nvPr/>
        </p:nvCxnSpPr>
        <p:spPr>
          <a:xfrm>
            <a:off x="2391179" y="6279994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Connecteur droit 388">
            <a:extLst>
              <a:ext uri="{FF2B5EF4-FFF2-40B4-BE49-F238E27FC236}">
                <a16:creationId xmlns:a16="http://schemas.microsoft.com/office/drawing/2014/main" id="{033773BE-E151-9944-6E51-4168B732D093}"/>
              </a:ext>
            </a:extLst>
          </p:cNvPr>
          <p:cNvCxnSpPr>
            <a:cxnSpLocks/>
          </p:cNvCxnSpPr>
          <p:nvPr/>
        </p:nvCxnSpPr>
        <p:spPr>
          <a:xfrm>
            <a:off x="2695185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Connecteur droit 389">
            <a:extLst>
              <a:ext uri="{FF2B5EF4-FFF2-40B4-BE49-F238E27FC236}">
                <a16:creationId xmlns:a16="http://schemas.microsoft.com/office/drawing/2014/main" id="{BF0BFAB3-02DB-9A85-A070-A45A2139D8D0}"/>
              </a:ext>
            </a:extLst>
          </p:cNvPr>
          <p:cNvCxnSpPr>
            <a:cxnSpLocks/>
          </p:cNvCxnSpPr>
          <p:nvPr/>
        </p:nvCxnSpPr>
        <p:spPr>
          <a:xfrm flipV="1">
            <a:off x="2562242" y="5910174"/>
            <a:ext cx="165925" cy="395939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Rectangle 391">
            <a:extLst>
              <a:ext uri="{FF2B5EF4-FFF2-40B4-BE49-F238E27FC236}">
                <a16:creationId xmlns:a16="http://schemas.microsoft.com/office/drawing/2014/main" id="{61BB2B35-F4B5-0E05-C06B-9A99AF0FC89C}"/>
              </a:ext>
            </a:extLst>
          </p:cNvPr>
          <p:cNvSpPr/>
          <p:nvPr/>
        </p:nvSpPr>
        <p:spPr>
          <a:xfrm>
            <a:off x="2396186" y="6322503"/>
            <a:ext cx="276948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9" name="Flèche : droite 398">
            <a:extLst>
              <a:ext uri="{FF2B5EF4-FFF2-40B4-BE49-F238E27FC236}">
                <a16:creationId xmlns:a16="http://schemas.microsoft.com/office/drawing/2014/main" id="{AD4F2772-43CA-A365-4C7E-A804B17097AF}"/>
              </a:ext>
            </a:extLst>
          </p:cNvPr>
          <p:cNvSpPr/>
          <p:nvPr/>
        </p:nvSpPr>
        <p:spPr>
          <a:xfrm>
            <a:off x="843435" y="5793767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0" name="ZoneTexte 399">
            <a:extLst>
              <a:ext uri="{FF2B5EF4-FFF2-40B4-BE49-F238E27FC236}">
                <a16:creationId xmlns:a16="http://schemas.microsoft.com/office/drawing/2014/main" id="{45A60651-EFC1-F394-0E64-DB0B05A3FA2D}"/>
              </a:ext>
            </a:extLst>
          </p:cNvPr>
          <p:cNvSpPr txBox="1"/>
          <p:nvPr/>
        </p:nvSpPr>
        <p:spPr>
          <a:xfrm>
            <a:off x="860989" y="5831680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1">
                <a:solidFill>
                  <a:schemeClr val="bg1"/>
                </a:solidFill>
              </a:rPr>
              <a:t>INGRESSO</a:t>
            </a:r>
          </a:p>
        </p:txBody>
      </p:sp>
      <p:sp>
        <p:nvSpPr>
          <p:cNvPr id="401" name="Flèche : droite 400">
            <a:extLst>
              <a:ext uri="{FF2B5EF4-FFF2-40B4-BE49-F238E27FC236}">
                <a16:creationId xmlns:a16="http://schemas.microsoft.com/office/drawing/2014/main" id="{3A544BF4-0B84-2EDC-C0FA-1FBC103DB257}"/>
              </a:ext>
            </a:extLst>
          </p:cNvPr>
          <p:cNvSpPr/>
          <p:nvPr/>
        </p:nvSpPr>
        <p:spPr>
          <a:xfrm rot="10800000">
            <a:off x="840717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402" name="ZoneTexte 401">
            <a:extLst>
              <a:ext uri="{FF2B5EF4-FFF2-40B4-BE49-F238E27FC236}">
                <a16:creationId xmlns:a16="http://schemas.microsoft.com/office/drawing/2014/main" id="{454ED82D-BFEB-737E-0807-12F6C7ACD8E1}"/>
              </a:ext>
            </a:extLst>
          </p:cNvPr>
          <p:cNvSpPr txBox="1"/>
          <p:nvPr/>
        </p:nvSpPr>
        <p:spPr>
          <a:xfrm>
            <a:off x="860989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1"/>
              <a:t>USCITA</a:t>
            </a:r>
          </a:p>
        </p:txBody>
      </p:sp>
      <p:sp>
        <p:nvSpPr>
          <p:cNvPr id="403" name="Flèche : droite 402">
            <a:extLst>
              <a:ext uri="{FF2B5EF4-FFF2-40B4-BE49-F238E27FC236}">
                <a16:creationId xmlns:a16="http://schemas.microsoft.com/office/drawing/2014/main" id="{EF1280F7-C6DE-D38D-9197-C6A2CB24A405}"/>
              </a:ext>
            </a:extLst>
          </p:cNvPr>
          <p:cNvSpPr/>
          <p:nvPr/>
        </p:nvSpPr>
        <p:spPr>
          <a:xfrm>
            <a:off x="840717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4" name="ZoneTexte 403">
            <a:extLst>
              <a:ext uri="{FF2B5EF4-FFF2-40B4-BE49-F238E27FC236}">
                <a16:creationId xmlns:a16="http://schemas.microsoft.com/office/drawing/2014/main" id="{B4AC6312-1172-FBA6-F810-D8D501054251}"/>
              </a:ext>
            </a:extLst>
          </p:cNvPr>
          <p:cNvSpPr txBox="1"/>
          <p:nvPr/>
        </p:nvSpPr>
        <p:spPr>
          <a:xfrm>
            <a:off x="858271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b="1">
                <a:solidFill>
                  <a:schemeClr val="bg1"/>
                </a:solidFill>
              </a:rPr>
              <a:t>INGRESSO</a:t>
            </a: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4E91B56-587C-3AF3-5496-73D8EF623FE7}"/>
              </a:ext>
            </a:extLst>
          </p:cNvPr>
          <p:cNvSpPr/>
          <p:nvPr/>
        </p:nvSpPr>
        <p:spPr>
          <a:xfrm>
            <a:off x="2551365" y="608082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027523AA-38DE-AE37-BADE-8A05699DEAD5}"/>
              </a:ext>
            </a:extLst>
          </p:cNvPr>
          <p:cNvSpPr/>
          <p:nvPr/>
        </p:nvSpPr>
        <p:spPr>
          <a:xfrm>
            <a:off x="2511763" y="5931578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F738C3B2-9452-1D8C-857A-87A98A8639C2}"/>
              </a:ext>
            </a:extLst>
          </p:cNvPr>
          <p:cNvSpPr/>
          <p:nvPr/>
        </p:nvSpPr>
        <p:spPr>
          <a:xfrm>
            <a:off x="2447744" y="6282707"/>
            <a:ext cx="230154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800">
                <a:solidFill>
                  <a:schemeClr val="tx1"/>
                </a:solidFill>
              </a:rPr>
              <a:t>24V</a:t>
            </a:r>
          </a:p>
        </p:txBody>
      </p:sp>
    </p:spTree>
    <p:extLst>
      <p:ext uri="{BB962C8B-B14F-4D97-AF65-F5344CB8AC3E}">
        <p14:creationId xmlns:p14="http://schemas.microsoft.com/office/powerpoint/2010/main" val="457734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>
            <a:extLst>
              <a:ext uri="{FF2B5EF4-FFF2-40B4-BE49-F238E27FC236}">
                <a16:creationId xmlns:a16="http://schemas.microsoft.com/office/drawing/2014/main" id="{49CEB312-7236-C402-47C1-E7F4BE1CD520}"/>
              </a:ext>
            </a:extLst>
          </p:cNvPr>
          <p:cNvGrpSpPr/>
          <p:nvPr/>
        </p:nvGrpSpPr>
        <p:grpSpPr>
          <a:xfrm>
            <a:off x="2203450" y="2245360"/>
            <a:ext cx="2785079" cy="1294647"/>
            <a:chOff x="2203450" y="2245360"/>
            <a:chExt cx="2785079" cy="129464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071AF5E-C0DD-74F9-9794-271A0AF5F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FF1236C-2C18-038E-7AFE-A7B7D97E185F}"/>
                </a:ext>
              </a:extLst>
            </p:cNvPr>
            <p:cNvSpPr txBox="1"/>
            <p:nvPr/>
          </p:nvSpPr>
          <p:spPr>
            <a:xfrm>
              <a:off x="2203450" y="2279155"/>
              <a:ext cx="500357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 o DMX</a:t>
              </a:r>
            </a:p>
            <a:p>
              <a:r>
                <a:rPr lang="it-IT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393E1F4-479A-9017-1E3E-2DD3DF07F14D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USCITA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C3D09FE0-045E-DC96-85D8-C392618BA3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VENTILAZIONE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VALVOLA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3211E6E9-01C9-CA57-F8E4-D3D2EAF1F8B2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IMPERMEABILE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TAPPO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591EDF9D-C289-DACB-13ED-642C4B6FE437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RILANCIO DI DALI/DMX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42E59530-3AAA-9AB4-27B0-FCC0142DDC00}"/>
                </a:ext>
              </a:extLst>
            </p:cNvPr>
            <p:cNvSpPr txBox="1"/>
            <p:nvPr/>
          </p:nvSpPr>
          <p:spPr>
            <a:xfrm>
              <a:off x="2295461" y="2786083"/>
              <a:ext cx="403294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INGRESSO</a:t>
              </a:r>
            </a:p>
            <a:p>
              <a:r>
                <a:rPr lang="it-IT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DA6B6748-AF31-839A-E072-FE48EADFA99C}"/>
              </a:ext>
            </a:extLst>
          </p:cNvPr>
          <p:cNvGrpSpPr/>
          <p:nvPr/>
        </p:nvGrpSpPr>
        <p:grpSpPr>
          <a:xfrm>
            <a:off x="657810" y="7832028"/>
            <a:ext cx="2816244" cy="1294647"/>
            <a:chOff x="2172285" y="2245360"/>
            <a:chExt cx="2816244" cy="1294647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52B091CB-FBDE-85C2-912A-FFCB2F64D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B694550B-C5D1-6B93-DB40-FF5035806EEB}"/>
                </a:ext>
              </a:extLst>
            </p:cNvPr>
            <p:cNvSpPr txBox="1"/>
            <p:nvPr/>
          </p:nvSpPr>
          <p:spPr>
            <a:xfrm>
              <a:off x="2172285" y="2279155"/>
              <a:ext cx="531522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 o DMX</a:t>
              </a:r>
            </a:p>
            <a:p>
              <a:r>
                <a:rPr lang="it-IT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5A98A0D-BC24-132E-FD37-600DE442705A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USCITA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C0DAAE95-6C8E-F736-1EC2-9D69CA671D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VENTILAZIONE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VALVOLA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DA6865CD-9EFA-AF4C-4F2C-84FFD1D499AF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IMPERMEABILE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TAPPO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99BFBEFF-5A67-7E2F-589E-8CF6DF97D93C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RILANCIO DI DALI/DMX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0A446CA4-40FD-6AFC-84EB-40BED9529561}"/>
                </a:ext>
              </a:extLst>
            </p:cNvPr>
            <p:cNvSpPr txBox="1"/>
            <p:nvPr/>
          </p:nvSpPr>
          <p:spPr>
            <a:xfrm>
              <a:off x="2251165" y="2786083"/>
              <a:ext cx="447590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INGRESSO</a:t>
              </a:r>
            </a:p>
            <a:p>
              <a:r>
                <a:rPr lang="it-IT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485D46D-536D-460E-8BB0-949E7EB40E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930" y="4386499"/>
            <a:ext cx="2577950" cy="1443726"/>
          </a:xfrm>
          <a:prstGeom prst="rect">
            <a:avLst/>
          </a:prstGeom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461575" y="3932106"/>
            <a:ext cx="43964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Schema di collegamento con alimentazione remota </a:t>
            </a:r>
            <a:r>
              <a:rPr lang="it-IT" sz="12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66990" y="6942251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Alimentazione di rete 230 V o 400 V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Sezione: 4 mm² max</a:t>
            </a:r>
          </a:p>
        </p:txBody>
      </p: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6C4F4A35-3E05-4F2C-A3AF-F3FED01845F2}"/>
              </a:ext>
            </a:extLst>
          </p:cNvPr>
          <p:cNvCxnSpPr>
            <a:cxnSpLocks/>
          </p:cNvCxnSpPr>
          <p:nvPr/>
        </p:nvCxnSpPr>
        <p:spPr>
          <a:xfrm flipV="1">
            <a:off x="2381250" y="5159220"/>
            <a:ext cx="17754" cy="3056093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oneTexte 56">
            <a:extLst>
              <a:ext uri="{FF2B5EF4-FFF2-40B4-BE49-F238E27FC236}">
                <a16:creationId xmlns:a16="http://schemas.microsoft.com/office/drawing/2014/main" id="{30E1A9BD-7244-4A4B-AA48-5992DA1FA33D}"/>
              </a:ext>
            </a:extLst>
          </p:cNvPr>
          <p:cNvSpPr txBox="1"/>
          <p:nvPr/>
        </p:nvSpPr>
        <p:spPr>
          <a:xfrm>
            <a:off x="4761503" y="5964471"/>
            <a:ext cx="2008892" cy="181588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Sezione: 7*2,5 mm² max</a:t>
            </a:r>
          </a:p>
          <a:p>
            <a:pPr defTabSz="514318"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Lunghezza massima : 200 m in cavo da 7*2,5 mm²</a:t>
            </a:r>
          </a:p>
          <a:p>
            <a:pPr defTabSz="514318"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Lunghezza massima : 100 m in cavo da 7*1,5 mm²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Ø massimo del cavo : 21 mm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Ø Cavo min : 11 mm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7 figli :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1: PCB NTC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2: -1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3: -2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conduttore 4: -3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5: +1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6: 3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2673954" y="5964471"/>
            <a:ext cx="2008892" cy="169277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KERIS 5,2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Sezione: 6*2,5 mm² max</a:t>
            </a:r>
          </a:p>
          <a:p>
            <a:pPr defTabSz="514318"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Lunghezza massima : 200 m in cavo da 6*2,5 mm²</a:t>
            </a:r>
          </a:p>
          <a:p>
            <a:pPr defTabSz="514318"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Lunghezza massima : 100 m in cavo da 6*1,5 mm²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Ø massimo del cavo : 21 mm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Ø Cavo min : 11 mm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6 fili :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1: PCB NTC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2: -1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3: -2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conduttore 4: +1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Filo 5: +2 LED</a:t>
            </a:r>
          </a:p>
          <a:p>
            <a:pPr>
              <a:defRPr/>
            </a:pPr>
            <a:r>
              <a:rPr lang="it-IT" sz="800" b="1" spc="-40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C56C622B-595D-4E26-9C1D-995BF3ECBAB2}"/>
              </a:ext>
            </a:extLst>
          </p:cNvPr>
          <p:cNvSpPr txBox="1"/>
          <p:nvPr/>
        </p:nvSpPr>
        <p:spPr>
          <a:xfrm>
            <a:off x="1000582" y="482200"/>
            <a:ext cx="48574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Schema di cablaggio con alimentazione integrata nei proiettori: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A390C665-2E3C-423F-9756-A9B92E90158A}"/>
              </a:ext>
            </a:extLst>
          </p:cNvPr>
          <p:cNvSpPr txBox="1"/>
          <p:nvPr/>
        </p:nvSpPr>
        <p:spPr>
          <a:xfrm>
            <a:off x="736690" y="1266884"/>
            <a:ext cx="193773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Alimentazione di rete 230 V o 400 V</a:t>
            </a:r>
          </a:p>
          <a:p>
            <a:pPr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Sezione: 4 mm² max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C4189E-F4A9-4656-96D5-4A775FD35F7E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5385689" y="449527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1063160" y="8312354"/>
            <a:ext cx="513228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08C33C3B-34A2-4478-B571-52DA2BC4BF9E}"/>
              </a:ext>
            </a:extLst>
          </p:cNvPr>
          <p:cNvCxnSpPr>
            <a:cxnSpLocks/>
          </p:cNvCxnSpPr>
          <p:nvPr/>
        </p:nvCxnSpPr>
        <p:spPr>
          <a:xfrm flipV="1">
            <a:off x="1063160" y="7530001"/>
            <a:ext cx="0" cy="782353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FBD444FF-6465-4170-8EC8-897F2522587D}"/>
              </a:ext>
            </a:extLst>
          </p:cNvPr>
          <p:cNvCxnSpPr>
            <a:cxnSpLocks/>
          </p:cNvCxnSpPr>
          <p:nvPr/>
        </p:nvCxnSpPr>
        <p:spPr>
          <a:xfrm flipV="1">
            <a:off x="1705559" y="1912730"/>
            <a:ext cx="0" cy="783049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H="1">
            <a:off x="2399004" y="6720001"/>
            <a:ext cx="288000" cy="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AE40E8C-E9DE-3F26-1683-07C2E7B0E67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C1B62E-645C-03C6-9701-010A650A0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B280D503-D959-4056-B3C7-B79BBD43787C}"/>
              </a:ext>
            </a:extLst>
          </p:cNvPr>
          <p:cNvCxnSpPr>
            <a:cxnSpLocks/>
          </p:cNvCxnSpPr>
          <p:nvPr/>
        </p:nvCxnSpPr>
        <p:spPr>
          <a:xfrm>
            <a:off x="1705559" y="2695779"/>
            <a:ext cx="1386891" cy="2104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FCB68A89-043B-2869-D7BB-8839E505C8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914" y="6047418"/>
            <a:ext cx="1650732" cy="96618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2680EC61-A674-95B8-66CC-7A9ADB715854}"/>
              </a:ext>
            </a:extLst>
          </p:cNvPr>
          <p:cNvSpPr txBox="1"/>
          <p:nvPr/>
        </p:nvSpPr>
        <p:spPr>
          <a:xfrm>
            <a:off x="2178245" y="6050816"/>
            <a:ext cx="3628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USCITA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M32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B26C2-977F-69F9-882F-C6A0E1200049}"/>
              </a:ext>
            </a:extLst>
          </p:cNvPr>
          <p:cNvSpPr txBox="1"/>
          <p:nvPr/>
        </p:nvSpPr>
        <p:spPr>
          <a:xfrm>
            <a:off x="2163170" y="6585677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VENTILAZIONE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VALVOLA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B12638A-9725-09EE-4DE0-1730DBCE092A}"/>
              </a:ext>
            </a:extLst>
          </p:cNvPr>
          <p:cNvSpPr txBox="1"/>
          <p:nvPr/>
        </p:nvSpPr>
        <p:spPr>
          <a:xfrm>
            <a:off x="1363070" y="6992345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IMPERMEABILE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TAPPO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FE92E19-FCAF-6474-9A5B-5D5CF7735858}"/>
              </a:ext>
            </a:extLst>
          </p:cNvPr>
          <p:cNvSpPr txBox="1"/>
          <p:nvPr/>
        </p:nvSpPr>
        <p:spPr>
          <a:xfrm>
            <a:off x="616387" y="7017809"/>
            <a:ext cx="629519" cy="3242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RILANCIO DI DALI/DMX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0C5F2E8-A8ED-20EA-6B40-FA5556A1F67C}"/>
              </a:ext>
            </a:extLst>
          </p:cNvPr>
          <p:cNvSpPr txBox="1"/>
          <p:nvPr/>
        </p:nvSpPr>
        <p:spPr>
          <a:xfrm>
            <a:off x="105283" y="6588141"/>
            <a:ext cx="397632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INGRESSO</a:t>
            </a:r>
          </a:p>
          <a:p>
            <a:r>
              <a:rPr lang="it-IT" sz="500" b="1" dirty="0">
                <a:latin typeface="Verdana" panose="020B0604030504040204" pitchFamily="34" charset="0"/>
                <a:ea typeface="Verdana" panose="020B0604030504040204" pitchFamily="34" charset="0"/>
              </a:rPr>
              <a:t>M25</a:t>
            </a:r>
          </a:p>
        </p:txBody>
      </p:sp>
      <p:pic>
        <p:nvPicPr>
          <p:cNvPr id="79" name="Image 78">
            <a:extLst>
              <a:ext uri="{FF2B5EF4-FFF2-40B4-BE49-F238E27FC236}">
                <a16:creationId xmlns:a16="http://schemas.microsoft.com/office/drawing/2014/main" id="{B7E1A33C-26FD-48D9-8F28-07B2E2299C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542" y="1254832"/>
            <a:ext cx="2268408" cy="1443726"/>
          </a:xfrm>
          <a:prstGeom prst="rect">
            <a:avLst/>
          </a:prstGeom>
        </p:spPr>
      </p:pic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E5D8899-C662-46BC-AFDA-1A09EB00A957}"/>
              </a:ext>
            </a:extLst>
          </p:cNvPr>
          <p:cNvCxnSpPr>
            <a:cxnSpLocks/>
          </p:cNvCxnSpPr>
          <p:nvPr/>
        </p:nvCxnSpPr>
        <p:spPr>
          <a:xfrm flipH="1" flipV="1">
            <a:off x="4620999" y="6781011"/>
            <a:ext cx="3980" cy="75928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Schema di collegamento con alimentatori remoti in versione DALI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ETS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Unità di controllo ECLATEC</a:t>
            </a:r>
            <a:r>
              <a:rPr lang="it-IT" sz="1400" b="1">
                <a:solidFill>
                  <a:prstClr val="black"/>
                </a:solidFill>
                <a:latin typeface="Calibri" panose="020F0502020204030204"/>
              </a:rPr>
              <a:t> :</a:t>
            </a: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0C5CE1EB-BD51-4E56-A379-5FF65FCC2CB8}"/>
              </a:ext>
            </a:extLst>
          </p:cNvPr>
          <p:cNvCxnSpPr>
            <a:cxnSpLocks/>
          </p:cNvCxnSpPr>
          <p:nvPr/>
        </p:nvCxnSpPr>
        <p:spPr>
          <a:xfrm>
            <a:off x="1326066" y="7754124"/>
            <a:ext cx="3568259" cy="7061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04B1FF66-6F97-4058-B7C0-B43008DA7544}"/>
              </a:ext>
            </a:extLst>
          </p:cNvPr>
          <p:cNvSpPr txBox="1"/>
          <p:nvPr/>
        </p:nvSpPr>
        <p:spPr>
          <a:xfrm>
            <a:off x="69852" y="4232706"/>
            <a:ext cx="1584870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contattore 1 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destra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4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3922D8CD-04EF-47B1-89A8-EF76102FAB8B}"/>
              </a:ext>
            </a:extLst>
          </p:cNvPr>
          <p:cNvSpPr txBox="1"/>
          <p:nvPr/>
        </p:nvSpPr>
        <p:spPr>
          <a:xfrm>
            <a:off x="2431508" y="6847635"/>
            <a:ext cx="1619091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contattore 2 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sinistra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4 mm² max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1586742" y="8044802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Lunghezza massima DALI 300 m</a:t>
            </a:r>
          </a:p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=&gt; scatola di controllo</a:t>
            </a:r>
          </a:p>
        </p:txBody>
      </p: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DBCBAFD7-2BC6-4976-88CC-B5E6A3F09A8A}"/>
              </a:ext>
            </a:extLst>
          </p:cNvPr>
          <p:cNvCxnSpPr>
            <a:cxnSpLocks/>
          </p:cNvCxnSpPr>
          <p:nvPr/>
        </p:nvCxnSpPr>
        <p:spPr>
          <a:xfrm flipV="1">
            <a:off x="1708852" y="2120469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381000" y="6519902"/>
            <a:ext cx="549742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4090755" y="8106095"/>
            <a:ext cx="162492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Fili DALI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10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5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H="1" flipV="1">
            <a:off x="4393226" y="7777831"/>
            <a:ext cx="3662" cy="32826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>
            <a:off x="3453999" y="2793908"/>
            <a:ext cx="1771243" cy="49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6CF184C-5003-47AA-886A-909A14BA1E55}"/>
              </a:ext>
            </a:extLst>
          </p:cNvPr>
          <p:cNvCxnSpPr>
            <a:cxnSpLocks/>
          </p:cNvCxnSpPr>
          <p:nvPr/>
        </p:nvCxnSpPr>
        <p:spPr>
          <a:xfrm flipH="1">
            <a:off x="1142317" y="8228288"/>
            <a:ext cx="432652" cy="277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7C146BC7-E4AA-4448-89C9-9341512205DD}"/>
              </a:ext>
            </a:extLst>
          </p:cNvPr>
          <p:cNvCxnSpPr>
            <a:cxnSpLocks/>
          </p:cNvCxnSpPr>
          <p:nvPr/>
        </p:nvCxnSpPr>
        <p:spPr>
          <a:xfrm flipV="1">
            <a:off x="1126137" y="6328525"/>
            <a:ext cx="6655" cy="192198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5377193" y="820018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4DAE2B33-8950-413D-BE08-28CA7444705F}"/>
              </a:ext>
            </a:extLst>
          </p:cNvPr>
          <p:cNvSpPr txBox="1"/>
          <p:nvPr/>
        </p:nvSpPr>
        <p:spPr>
          <a:xfrm>
            <a:off x="2524854" y="4611166"/>
            <a:ext cx="2538210" cy="1815882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7*2,5 mm² max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200 m in cavo da 7*2,5 mm²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100 m in cavo da 7*1,5 mm²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21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11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7 figli :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1: PCB NTC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2: -1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3: -2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conduttore 4: -3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5: +1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6: 3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5D1AAA58-0DA3-4AEB-BB4F-F1033CE76D68}"/>
              </a:ext>
            </a:extLst>
          </p:cNvPr>
          <p:cNvSpPr txBox="1"/>
          <p:nvPr/>
        </p:nvSpPr>
        <p:spPr>
          <a:xfrm>
            <a:off x="2524854" y="2900042"/>
            <a:ext cx="2624293" cy="1692771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KERIS 5,2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6*2,5 mm² max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200 m in cavo da 6*2,5 mm²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100 m in cavo da 6*1,5 mm²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21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11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6 fili :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1: PCB NTC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2: -1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3: -2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conduttore 4: +1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Filo 5: +2 LED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629040A-5F79-496D-9920-189782D9344D}"/>
              </a:ext>
            </a:extLst>
          </p:cNvPr>
          <p:cNvCxnSpPr>
            <a:cxnSpLocks/>
          </p:cNvCxnSpPr>
          <p:nvPr/>
        </p:nvCxnSpPr>
        <p:spPr>
          <a:xfrm>
            <a:off x="1338126" y="6693558"/>
            <a:ext cx="4312" cy="1062047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 flipV="1">
            <a:off x="1724538" y="2779733"/>
            <a:ext cx="1729461" cy="1417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86158" y="2798353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5021F6AC-DAEE-444A-AF02-98432A9076E3}"/>
              </a:ext>
            </a:extLst>
          </p:cNvPr>
          <p:cNvCxnSpPr>
            <a:cxnSpLocks/>
          </p:cNvCxnSpPr>
          <p:nvPr/>
        </p:nvCxnSpPr>
        <p:spPr>
          <a:xfrm flipV="1">
            <a:off x="381000" y="5017536"/>
            <a:ext cx="0" cy="1511395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  <a:stCxn id="87" idx="0"/>
          </p:cNvCxnSpPr>
          <p:nvPr/>
        </p:nvCxnSpPr>
        <p:spPr>
          <a:xfrm flipV="1">
            <a:off x="3241054" y="6525667"/>
            <a:ext cx="122864" cy="321968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95D0C7C2-14F5-476A-B6CD-9CFDC83EA558}"/>
              </a:ext>
            </a:extLst>
          </p:cNvPr>
          <p:cNvCxnSpPr>
            <a:cxnSpLocks/>
          </p:cNvCxnSpPr>
          <p:nvPr/>
        </p:nvCxnSpPr>
        <p:spPr>
          <a:xfrm flipV="1">
            <a:off x="1321303" y="8250514"/>
            <a:ext cx="0" cy="7309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5C5EE00-A6A3-49B3-9709-1A05D86181EE}"/>
              </a:ext>
            </a:extLst>
          </p:cNvPr>
          <p:cNvCxnSpPr>
            <a:cxnSpLocks/>
          </p:cNvCxnSpPr>
          <p:nvPr/>
        </p:nvCxnSpPr>
        <p:spPr>
          <a:xfrm flipH="1" flipV="1">
            <a:off x="1321303" y="8981511"/>
            <a:ext cx="3075586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1E3A63F-90AB-40C6-9EC8-308747BAEDF5}"/>
              </a:ext>
            </a:extLst>
          </p:cNvPr>
          <p:cNvCxnSpPr>
            <a:cxnSpLocks/>
          </p:cNvCxnSpPr>
          <p:nvPr/>
        </p:nvCxnSpPr>
        <p:spPr>
          <a:xfrm>
            <a:off x="4396888" y="8751718"/>
            <a:ext cx="0" cy="2341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1959DF7F-2EC0-5374-01C3-234E67303E16}"/>
              </a:ext>
            </a:extLst>
          </p:cNvPr>
          <p:cNvSpPr txBox="1"/>
          <p:nvPr/>
        </p:nvSpPr>
        <p:spPr>
          <a:xfrm>
            <a:off x="1763461" y="9437961"/>
            <a:ext cx="367919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8E1604A-B207-CBA4-DAD2-F4F6E698A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DCDA238-0861-9B76-71CC-9E56B32AA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6714" y="6037893"/>
            <a:ext cx="1650732" cy="966183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FDD616B9-B852-EA08-841E-517146565B37}"/>
              </a:ext>
            </a:extLst>
          </p:cNvPr>
          <p:cNvSpPr txBox="1"/>
          <p:nvPr/>
        </p:nvSpPr>
        <p:spPr>
          <a:xfrm>
            <a:off x="4708844" y="5804417"/>
            <a:ext cx="516398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 o DMX</a:t>
            </a:r>
          </a:p>
          <a:p>
            <a:r>
              <a:rPr lang="it-IT" sz="500" b="1" dirty="0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1F138D9-0D90-935D-626E-CC7D2289277F}"/>
              </a:ext>
            </a:extLst>
          </p:cNvPr>
          <p:cNvSpPr txBox="1"/>
          <p:nvPr/>
        </p:nvSpPr>
        <p:spPr>
          <a:xfrm>
            <a:off x="5912045" y="6041291"/>
            <a:ext cx="3628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USCITA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M32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5A4D10D-7AEB-FDDF-E62A-BAEB2FEE3AA1}"/>
              </a:ext>
            </a:extLst>
          </p:cNvPr>
          <p:cNvSpPr txBox="1"/>
          <p:nvPr/>
        </p:nvSpPr>
        <p:spPr>
          <a:xfrm>
            <a:off x="5896970" y="6576152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VENTILAZIONE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VALVOLA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0869D25-8B47-955E-49EE-4F42E97F20D8}"/>
              </a:ext>
            </a:extLst>
          </p:cNvPr>
          <p:cNvSpPr txBox="1"/>
          <p:nvPr/>
        </p:nvSpPr>
        <p:spPr>
          <a:xfrm>
            <a:off x="5096870" y="6982820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IMPERMEABILE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TAPPO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B9FE5-8FCC-E456-61B4-CF94F3C87321}"/>
              </a:ext>
            </a:extLst>
          </p:cNvPr>
          <p:cNvSpPr txBox="1"/>
          <p:nvPr/>
        </p:nvSpPr>
        <p:spPr>
          <a:xfrm>
            <a:off x="4350187" y="7008284"/>
            <a:ext cx="629519" cy="3242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RILANCIO DI DALI/DMX</a:t>
            </a:r>
          </a:p>
          <a:p>
            <a:r>
              <a:rPr lang="it-IT" sz="500" b="1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00E48C5-17D6-55BA-8FEF-6EC98DBFB172}"/>
              </a:ext>
            </a:extLst>
          </p:cNvPr>
          <p:cNvSpPr txBox="1"/>
          <p:nvPr/>
        </p:nvSpPr>
        <p:spPr>
          <a:xfrm>
            <a:off x="3812283" y="6578616"/>
            <a:ext cx="424432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INGRESSO</a:t>
            </a:r>
          </a:p>
          <a:p>
            <a:r>
              <a:rPr lang="it-IT" sz="500" b="1" dirty="0">
                <a:latin typeface="Verdana" panose="020B0604030504040204" pitchFamily="34" charset="0"/>
                <a:ea typeface="Verdana" panose="020B0604030504040204" pitchFamily="34" charset="0"/>
              </a:rPr>
              <a:t>M25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3E3B2B5-24A6-1AE5-61E4-FC2BE43BD3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4342" y="1245307"/>
            <a:ext cx="2268408" cy="1443726"/>
          </a:xfrm>
          <a:prstGeom prst="rect">
            <a:avLst/>
          </a:prstGeom>
        </p:spPr>
      </p:pic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9240E163-A073-7C0A-0496-A6F24DB3A28A}"/>
              </a:ext>
            </a:extLst>
          </p:cNvPr>
          <p:cNvCxnSpPr>
            <a:cxnSpLocks/>
          </p:cNvCxnSpPr>
          <p:nvPr/>
        </p:nvCxnSpPr>
        <p:spPr>
          <a:xfrm flipV="1">
            <a:off x="5442652" y="2110944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813A95BA-6B42-9E37-C7E2-4B936C5A6EAC}"/>
              </a:ext>
            </a:extLst>
          </p:cNvPr>
          <p:cNvCxnSpPr>
            <a:cxnSpLocks/>
          </p:cNvCxnSpPr>
          <p:nvPr/>
        </p:nvCxnSpPr>
        <p:spPr>
          <a:xfrm flipH="1">
            <a:off x="1113126" y="6328164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5EFCB76-37DB-A38D-F06F-D1EFEC557920}"/>
              </a:ext>
            </a:extLst>
          </p:cNvPr>
          <p:cNvCxnSpPr>
            <a:cxnSpLocks/>
          </p:cNvCxnSpPr>
          <p:nvPr/>
        </p:nvCxnSpPr>
        <p:spPr>
          <a:xfrm flipV="1">
            <a:off x="4869895" y="6319361"/>
            <a:ext cx="0" cy="145827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E9C806-30DE-7DBF-1EFF-C32BA3E03BA3}"/>
              </a:ext>
            </a:extLst>
          </p:cNvPr>
          <p:cNvCxnSpPr>
            <a:cxnSpLocks/>
          </p:cNvCxnSpPr>
          <p:nvPr/>
        </p:nvCxnSpPr>
        <p:spPr>
          <a:xfrm flipH="1">
            <a:off x="4850229" y="6319000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6D23E39-0911-281E-E57E-6C3E4A23D21F}"/>
              </a:ext>
            </a:extLst>
          </p:cNvPr>
          <p:cNvSpPr txBox="1"/>
          <p:nvPr/>
        </p:nvSpPr>
        <p:spPr>
          <a:xfrm>
            <a:off x="947046" y="5814516"/>
            <a:ext cx="483944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it-IT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 o DMX</a:t>
            </a:r>
          </a:p>
          <a:p>
            <a:r>
              <a:rPr lang="it-IT" sz="500" b="1" dirty="0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0ED18E27-6FC6-8FD4-FA72-FD76165720DE}"/>
              </a:ext>
            </a:extLst>
          </p:cNvPr>
          <p:cNvCxnSpPr>
            <a:cxnSpLocks/>
          </p:cNvCxnSpPr>
          <p:nvPr/>
        </p:nvCxnSpPr>
        <p:spPr>
          <a:xfrm flipH="1" flipV="1">
            <a:off x="665146" y="6216650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2970B1F4-D0C3-770F-29FA-050D2FAFE47A}"/>
              </a:ext>
            </a:extLst>
          </p:cNvPr>
          <p:cNvCxnSpPr>
            <a:cxnSpLocks/>
          </p:cNvCxnSpPr>
          <p:nvPr/>
        </p:nvCxnSpPr>
        <p:spPr>
          <a:xfrm flipH="1" flipV="1">
            <a:off x="4417997" y="6211875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CD701A75-6C12-6EE0-A65B-2E7782557B9E}"/>
              </a:ext>
            </a:extLst>
          </p:cNvPr>
          <p:cNvCxnSpPr>
            <a:cxnSpLocks/>
          </p:cNvCxnSpPr>
          <p:nvPr/>
        </p:nvCxnSpPr>
        <p:spPr>
          <a:xfrm flipH="1" flipV="1">
            <a:off x="4236713" y="6182684"/>
            <a:ext cx="89753" cy="141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6F732EF7-A75C-FE84-0190-D15C840FDFF7}"/>
              </a:ext>
            </a:extLst>
          </p:cNvPr>
          <p:cNvCxnSpPr>
            <a:cxnSpLocks/>
          </p:cNvCxnSpPr>
          <p:nvPr/>
        </p:nvCxnSpPr>
        <p:spPr>
          <a:xfrm flipH="1" flipV="1">
            <a:off x="487229" y="6196852"/>
            <a:ext cx="107647" cy="119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92B72506-B9BF-476A-1CDB-8B10C3C7A755}"/>
              </a:ext>
            </a:extLst>
          </p:cNvPr>
          <p:cNvCxnSpPr>
            <a:cxnSpLocks/>
          </p:cNvCxnSpPr>
          <p:nvPr/>
        </p:nvCxnSpPr>
        <p:spPr>
          <a:xfrm>
            <a:off x="1189364" y="5977443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2D48D1B6-1461-A4A6-4FFE-950C3D74681F}"/>
              </a:ext>
            </a:extLst>
          </p:cNvPr>
          <p:cNvCxnSpPr>
            <a:cxnSpLocks/>
          </p:cNvCxnSpPr>
          <p:nvPr/>
        </p:nvCxnSpPr>
        <p:spPr>
          <a:xfrm>
            <a:off x="4929478" y="5970345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3357776" y="6521311"/>
            <a:ext cx="1260000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410631B5-9CDB-CBF2-B756-6D52BF6063E2}"/>
              </a:ext>
            </a:extLst>
          </p:cNvPr>
          <p:cNvGrpSpPr/>
          <p:nvPr/>
        </p:nvGrpSpPr>
        <p:grpSpPr>
          <a:xfrm>
            <a:off x="79056" y="2295749"/>
            <a:ext cx="2689426" cy="1527549"/>
            <a:chOff x="-2859012" y="5814516"/>
            <a:chExt cx="2689426" cy="1527549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54BDC0A5-6F46-0D52-310C-4F16D3DF0FE8}"/>
                </a:ext>
              </a:extLst>
            </p:cNvPr>
            <p:cNvGrpSpPr/>
            <p:nvPr/>
          </p:nvGrpSpPr>
          <p:grpSpPr>
            <a:xfrm>
              <a:off x="-2859012" y="6047418"/>
              <a:ext cx="2689426" cy="1294647"/>
              <a:chOff x="2299103" y="2245360"/>
              <a:chExt cx="2689426" cy="1294647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C3A14A48-4587-3224-8726-F61CC3870A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E9DF98B-82ED-206A-FB29-14FB3D72C509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USCITA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DEE05785-E21F-A50E-90DC-40D8C2BA2BBD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VENTILAZIONE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VALVOLA</a:t>
                </a:r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29CF66A-31F8-CA43-0115-D2205384407D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IMPERMEABILE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TAPPO</a:t>
                </a:r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14BD4179-4BD5-CACB-F432-4830138EE877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RILANCIO DI DALI/DMX</a:t>
                </a:r>
              </a:p>
              <a:p>
                <a:r>
                  <a:rPr lang="it-IT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</a:p>
            </p:txBody>
          </p:sp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44275A-842D-4432-26D9-B1FDC2EBFE26}"/>
                  </a:ext>
                </a:extLst>
              </p:cNvPr>
              <p:cNvSpPr txBox="1"/>
              <p:nvPr/>
            </p:nvSpPr>
            <p:spPr>
              <a:xfrm>
                <a:off x="2299103" y="2786083"/>
                <a:ext cx="399652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INGRESSO</a:t>
                </a:r>
              </a:p>
              <a:p>
                <a:r>
                  <a:rPr lang="it-IT" sz="5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</a:p>
            </p:txBody>
          </p: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E9F0029-1BDA-8C23-BC52-69FDD55E57F7}"/>
                </a:ext>
              </a:extLst>
            </p:cNvPr>
            <p:cNvSpPr txBox="1"/>
            <p:nvPr/>
          </p:nvSpPr>
          <p:spPr>
            <a:xfrm>
              <a:off x="-2015230" y="5814516"/>
              <a:ext cx="547891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 o DMX</a:t>
              </a:r>
            </a:p>
            <a:p>
              <a:r>
                <a:rPr lang="it-IT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EC8A2EAE-CC15-F2B7-FA92-54C70A7917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736170B-CA34-1440-E0D7-0E1124E198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7DC2895-47FF-7353-7963-98755CA90BA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ZoneTexte 64">
            <a:extLst>
              <a:ext uri="{FF2B5EF4-FFF2-40B4-BE49-F238E27FC236}">
                <a16:creationId xmlns:a16="http://schemas.microsoft.com/office/drawing/2014/main" id="{C0268C58-1E67-4914-AA3D-DFB76CEBFAA0}"/>
              </a:ext>
            </a:extLst>
          </p:cNvPr>
          <p:cNvSpPr txBox="1"/>
          <p:nvPr/>
        </p:nvSpPr>
        <p:spPr>
          <a:xfrm>
            <a:off x="166408" y="533267"/>
            <a:ext cx="658364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Schema di cablaggio con alimentatori integrati nei faretti in versione DALI</a:t>
            </a:r>
          </a:p>
          <a:p>
            <a:pPr algn="ctr"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 ETS </a:t>
            </a:r>
          </a:p>
          <a:p>
            <a:pPr algn="ctr"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Unità di controllo ECLATEC</a:t>
            </a:r>
            <a:r>
              <a:rPr lang="it-IT" sz="1400" b="1" dirty="0">
                <a:solidFill>
                  <a:prstClr val="black"/>
                </a:solidFill>
                <a:latin typeface="Calibri" panose="020F0502020204030204"/>
              </a:rPr>
              <a:t> :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51FD227-7A8A-4067-AE59-97689E605C9B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60F8E668-9D63-4533-BB27-F8F47513A460}"/>
              </a:ext>
            </a:extLst>
          </p:cNvPr>
          <p:cNvCxnSpPr>
            <a:cxnSpLocks/>
            <a:endCxn id="86" idx="0"/>
          </p:cNvCxnSpPr>
          <p:nvPr/>
        </p:nvCxnSpPr>
        <p:spPr>
          <a:xfrm>
            <a:off x="657225" y="2995256"/>
            <a:ext cx="240619" cy="4003199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52">
            <a:extLst>
              <a:ext uri="{FF2B5EF4-FFF2-40B4-BE49-F238E27FC236}">
                <a16:creationId xmlns:a16="http://schemas.microsoft.com/office/drawing/2014/main" id="{DFA8DA61-E6E7-4551-81F6-8C9936C23DDE}"/>
              </a:ext>
            </a:extLst>
          </p:cNvPr>
          <p:cNvSpPr txBox="1"/>
          <p:nvPr/>
        </p:nvSpPr>
        <p:spPr>
          <a:xfrm>
            <a:off x="5252235" y="6407567"/>
            <a:ext cx="1455156" cy="54000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Lunghezza massima DALI 300 m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=&gt; scatola di controllo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D8479F00-5AAE-4717-A3EF-BB765E90676E}"/>
              </a:ext>
            </a:extLst>
          </p:cNvPr>
          <p:cNvCxnSpPr>
            <a:cxnSpLocks/>
          </p:cNvCxnSpPr>
          <p:nvPr/>
        </p:nvCxnSpPr>
        <p:spPr>
          <a:xfrm>
            <a:off x="1117486" y="2797458"/>
            <a:ext cx="0" cy="37947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8ECE3638-74E9-4DDB-B5D5-69C07C64F29E}"/>
              </a:ext>
            </a:extLst>
          </p:cNvPr>
          <p:cNvCxnSpPr>
            <a:cxnSpLocks/>
          </p:cNvCxnSpPr>
          <p:nvPr/>
        </p:nvCxnSpPr>
        <p:spPr>
          <a:xfrm flipH="1">
            <a:off x="1098444" y="6592232"/>
            <a:ext cx="41609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05591E2E-C546-4779-9A19-A02A982E72AD}"/>
              </a:ext>
            </a:extLst>
          </p:cNvPr>
          <p:cNvSpPr txBox="1"/>
          <p:nvPr/>
        </p:nvSpPr>
        <p:spPr>
          <a:xfrm>
            <a:off x="1470735" y="4148640"/>
            <a:ext cx="1517780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Fili DALI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10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5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211D8408-73B3-4534-8AFA-7F87AB2D3D55}"/>
              </a:ext>
            </a:extLst>
          </p:cNvPr>
          <p:cNvCxnSpPr>
            <a:cxnSpLocks/>
            <a:stCxn id="83" idx="1"/>
          </p:cNvCxnSpPr>
          <p:nvPr/>
        </p:nvCxnSpPr>
        <p:spPr>
          <a:xfrm flipH="1" flipV="1">
            <a:off x="1136529" y="4439761"/>
            <a:ext cx="334206" cy="126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1C233A5C-F3DF-46E2-9BFB-F92612B832ED}"/>
              </a:ext>
            </a:extLst>
          </p:cNvPr>
          <p:cNvSpPr txBox="1"/>
          <p:nvPr/>
        </p:nvSpPr>
        <p:spPr>
          <a:xfrm>
            <a:off x="2988515" y="5220067"/>
            <a:ext cx="1073469" cy="70788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Al contattore 1 </a:t>
            </a:r>
          </a:p>
          <a:p>
            <a:pPr defTabSz="514318"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½ palco a destra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800" b="1">
                <a:solidFill>
                  <a:prstClr val="black"/>
                </a:solidFill>
                <a:latin typeface="Calibri" panose="020F0502020204030204"/>
              </a:rPr>
              <a:t>Sezione: 6 mm² max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0C474BF7-ECBD-4223-94AF-3BA8C9248F5D}"/>
              </a:ext>
            </a:extLst>
          </p:cNvPr>
          <p:cNvSpPr txBox="1"/>
          <p:nvPr/>
        </p:nvSpPr>
        <p:spPr>
          <a:xfrm>
            <a:off x="111822" y="6998455"/>
            <a:ext cx="1572043" cy="707886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Al contattore 2 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½ palco a sinistra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17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10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6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45FDCD4-D4BA-4F66-BA4C-0F3EC4E9100C}"/>
              </a:ext>
            </a:extLst>
          </p:cNvPr>
          <p:cNvSpPr txBox="1"/>
          <p:nvPr/>
        </p:nvSpPr>
        <p:spPr>
          <a:xfrm>
            <a:off x="4823856" y="4164393"/>
            <a:ext cx="1455155" cy="584775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Fili DALI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10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5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235013EA-8598-4C05-AA16-2AB274CDF5FA}"/>
              </a:ext>
            </a:extLst>
          </p:cNvPr>
          <p:cNvCxnSpPr>
            <a:cxnSpLocks/>
            <a:stCxn id="87" idx="1"/>
          </p:cNvCxnSpPr>
          <p:nvPr/>
        </p:nvCxnSpPr>
        <p:spPr>
          <a:xfrm flipH="1">
            <a:off x="4527554" y="4456781"/>
            <a:ext cx="296302" cy="6155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27748933-B639-41FB-85E2-0D43C0AB40B0}"/>
              </a:ext>
            </a:extLst>
          </p:cNvPr>
          <p:cNvCxnSpPr>
            <a:cxnSpLocks/>
          </p:cNvCxnSpPr>
          <p:nvPr/>
        </p:nvCxnSpPr>
        <p:spPr>
          <a:xfrm>
            <a:off x="1098444" y="2802221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3C66389-FF68-87CD-A00C-1E47EF25ED2C}"/>
              </a:ext>
            </a:extLst>
          </p:cNvPr>
          <p:cNvSpPr txBox="1"/>
          <p:nvPr/>
        </p:nvSpPr>
        <p:spPr>
          <a:xfrm>
            <a:off x="1763461" y="9437961"/>
            <a:ext cx="376652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3C4DF6C-60FC-7646-8DD4-0F221F61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B81CFF77-DF80-80B5-A27A-E07F77000612}"/>
              </a:ext>
            </a:extLst>
          </p:cNvPr>
          <p:cNvGrpSpPr/>
          <p:nvPr/>
        </p:nvGrpSpPr>
        <p:grpSpPr>
          <a:xfrm>
            <a:off x="3620387" y="2302952"/>
            <a:ext cx="2539120" cy="1527549"/>
            <a:chOff x="-2708706" y="5814516"/>
            <a:chExt cx="2539120" cy="1527549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82276D12-B30A-02A1-AEEC-79D1B0942BC6}"/>
                </a:ext>
              </a:extLst>
            </p:cNvPr>
            <p:cNvGrpSpPr/>
            <p:nvPr/>
          </p:nvGrpSpPr>
          <p:grpSpPr>
            <a:xfrm>
              <a:off x="-2708706" y="6047418"/>
              <a:ext cx="2539120" cy="1294647"/>
              <a:chOff x="2449409" y="2245360"/>
              <a:chExt cx="2539120" cy="1294647"/>
            </a:xfrm>
          </p:grpSpPr>
          <p:pic>
            <p:nvPicPr>
              <p:cNvPr id="25" name="Image 24">
                <a:extLst>
                  <a:ext uri="{FF2B5EF4-FFF2-40B4-BE49-F238E27FC236}">
                    <a16:creationId xmlns:a16="http://schemas.microsoft.com/office/drawing/2014/main" id="{39ED884D-AEEF-5375-1883-1B836EAB8D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1B0F088-1D70-1E78-7C94-1C6294261254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USCITA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37EC2B7-1822-F011-F257-F925C9D21028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VENTILAZIONE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VALVOLA</a:t>
                </a: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0578F82-F4D3-0397-D97F-B81929B0A6C2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IMPERMEABILE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TAPPO</a:t>
                </a:r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20BCC20E-8C91-8FCE-3194-302B4E439A45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RILANCIO DI DALI/DMX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531EF669-18B8-C7E9-03EB-29003521B08D}"/>
                  </a:ext>
                </a:extLst>
              </p:cNvPr>
              <p:cNvSpPr txBox="1"/>
              <p:nvPr/>
            </p:nvSpPr>
            <p:spPr>
              <a:xfrm>
                <a:off x="2449409" y="2786083"/>
                <a:ext cx="249346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it-IT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INGRESSO</a:t>
                </a:r>
              </a:p>
              <a:p>
                <a:r>
                  <a:rPr lang="it-IT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</a:p>
            </p:txBody>
          </p: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3C5D695-1FC0-3F54-B5E9-3F67CD10E7E7}"/>
                </a:ext>
              </a:extLst>
            </p:cNvPr>
            <p:cNvSpPr txBox="1"/>
            <p:nvPr/>
          </p:nvSpPr>
          <p:spPr>
            <a:xfrm>
              <a:off x="-2015229" y="5814516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it-IT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 o DMX</a:t>
              </a:r>
            </a:p>
            <a:p>
              <a:r>
                <a:rPr lang="it-IT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28C66F5-42C8-8158-0983-ED68D46DDB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D39B1FA1-489F-DB6A-3216-5387504035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2A15B15-C527-C000-09BE-452BC5AEADC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E377A0B9-CBDF-4B11-845E-C3EEA57C654D}"/>
              </a:ext>
            </a:extLst>
          </p:cNvPr>
          <p:cNvCxnSpPr>
            <a:cxnSpLocks/>
          </p:cNvCxnSpPr>
          <p:nvPr/>
        </p:nvCxnSpPr>
        <p:spPr>
          <a:xfrm>
            <a:off x="4269384" y="3020370"/>
            <a:ext cx="20954" cy="2563165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D7054D55-C36B-4BA7-4DF0-0F89E67BE662}"/>
              </a:ext>
            </a:extLst>
          </p:cNvPr>
          <p:cNvCxnSpPr>
            <a:cxnSpLocks/>
          </p:cNvCxnSpPr>
          <p:nvPr/>
        </p:nvCxnSpPr>
        <p:spPr>
          <a:xfrm>
            <a:off x="4508511" y="2804661"/>
            <a:ext cx="0" cy="37875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AB94A98D-73EA-DA8D-794D-3A164F836718}"/>
              </a:ext>
            </a:extLst>
          </p:cNvPr>
          <p:cNvCxnSpPr>
            <a:cxnSpLocks/>
          </p:cNvCxnSpPr>
          <p:nvPr/>
        </p:nvCxnSpPr>
        <p:spPr>
          <a:xfrm>
            <a:off x="4489469" y="2809424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E2C3F05-28A9-BFFC-D1AC-0521B01E41B2}"/>
              </a:ext>
            </a:extLst>
          </p:cNvPr>
          <p:cNvCxnSpPr>
            <a:cxnSpLocks/>
          </p:cNvCxnSpPr>
          <p:nvPr/>
        </p:nvCxnSpPr>
        <p:spPr>
          <a:xfrm flipH="1">
            <a:off x="4068334" y="5567660"/>
            <a:ext cx="222004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99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41407" y="628184"/>
              <a:ext cx="356947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DEGLI ALIMENTATORI NEGLI ARMADI</a:t>
              </a:r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652106" y="7533355"/>
            <a:ext cx="5697894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 dirty="0"/>
              <a:t>La distanza tra i piloti e le pareti laterali è consigliata come indicato nel disegno.</a:t>
            </a:r>
          </a:p>
          <a:p>
            <a:endParaRPr lang="fr-FR" sz="1100" dirty="0"/>
          </a:p>
          <a:p>
            <a:r>
              <a:rPr lang="it-IT" sz="1100" dirty="0"/>
              <a:t>Eseguire test termici in condizioni reali di installazione e applicazione e garantire che la temperatura dell'involucro sia inferiore agli 80°C garantiti Tc.</a:t>
            </a:r>
          </a:p>
          <a:p>
            <a:endParaRPr lang="fr-FR" sz="1100" dirty="0"/>
          </a:p>
          <a:p>
            <a:r>
              <a:rPr lang="it-IT" sz="1100" dirty="0"/>
              <a:t>Si consiglia di scegliere un mobile verniciato con un elevato rapporto di riflessione per ridurre il calore solare radiante.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3779F0-4AC1-BA82-EB24-437865DF2F1A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4AFA071-3A24-2B3A-9423-683B6EFF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378545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F64202-3316-20E8-6D7C-2928186ED8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1208" y="946981"/>
            <a:ext cx="3017213" cy="36800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E6B569E-48BB-076F-707D-E01377DBE5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1317" y="4582704"/>
            <a:ext cx="3656993" cy="28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AI PIEDI DELL'ALBERO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2434364" y="1013747"/>
            <a:ext cx="1823922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i="1"/>
              <a:t>Parte Rep1 e viti fornite con l'opzione Alimentazione remota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C7F1ECF-C8CC-FF70-FDEF-F81B3CC61351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0EBAE4F-5000-AF89-FAD1-C82227F2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5128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19</a:t>
            </a:fld>
            <a:endParaRPr lang="fr-FR"/>
          </a:p>
        </p:txBody>
      </p: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9266174-EED3-8D7E-BB68-4A4298C02F0F}"/>
              </a:ext>
            </a:extLst>
          </p:cNvPr>
          <p:cNvGrpSpPr/>
          <p:nvPr/>
        </p:nvGrpSpPr>
        <p:grpSpPr>
          <a:xfrm>
            <a:off x="495580" y="1768123"/>
            <a:ext cx="6130680" cy="6534518"/>
            <a:chOff x="495580" y="1768123"/>
            <a:chExt cx="6130680" cy="6534518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4540BB8E-5AAB-4699-8560-CD613B940F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604" y="1768123"/>
              <a:ext cx="5774802" cy="6534518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A5555E0-D383-4DCE-AD25-578E544E7265}"/>
                </a:ext>
              </a:extLst>
            </p:cNvPr>
            <p:cNvSpPr/>
            <p:nvPr/>
          </p:nvSpPr>
          <p:spPr>
            <a:xfrm>
              <a:off x="3939309" y="7100679"/>
              <a:ext cx="1875559" cy="1194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8AE11DF-ED30-2FC5-35EA-8B42B36D3064}"/>
                </a:ext>
              </a:extLst>
            </p:cNvPr>
            <p:cNvSpPr/>
            <p:nvPr/>
          </p:nvSpPr>
          <p:spPr>
            <a:xfrm>
              <a:off x="3233738" y="784797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91A21D63-8381-FB77-8F4C-D6A8A95FC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-458146" y="4049045"/>
              <a:ext cx="3978322" cy="1927308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2E7F800-742B-7E16-1B56-802E1866C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9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64642" y="4701014"/>
              <a:ext cx="4041159" cy="849583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CE6B57-676E-2241-31FE-FB4CF3FF4183}"/>
                </a:ext>
              </a:extLst>
            </p:cNvPr>
            <p:cNvSpPr/>
            <p:nvPr/>
          </p:nvSpPr>
          <p:spPr>
            <a:xfrm>
              <a:off x="2447179" y="2530841"/>
              <a:ext cx="232521" cy="1425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17B4FE7-6822-C24A-4AF7-7BAE4AA9515F}"/>
                </a:ext>
              </a:extLst>
            </p:cNvPr>
            <p:cNvSpPr/>
            <p:nvPr/>
          </p:nvSpPr>
          <p:spPr>
            <a:xfrm>
              <a:off x="5027901" y="4527427"/>
              <a:ext cx="1598359" cy="2998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323A9DA-D15F-100A-B786-FD5403D6A0EC}"/>
                </a:ext>
              </a:extLst>
            </p:cNvPr>
            <p:cNvSpPr/>
            <p:nvPr/>
          </p:nvSpPr>
          <p:spPr>
            <a:xfrm>
              <a:off x="4302283" y="2511791"/>
              <a:ext cx="232521" cy="4490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0E657FC-DC5E-D324-F559-ADD71CE7B303}"/>
                </a:ext>
              </a:extLst>
            </p:cNvPr>
            <p:cNvSpPr/>
            <p:nvPr/>
          </p:nvSpPr>
          <p:spPr>
            <a:xfrm>
              <a:off x="3946145" y="6900709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88EA598-0F7B-CC78-8F0C-D48FEEBC2631}"/>
                </a:ext>
              </a:extLst>
            </p:cNvPr>
            <p:cNvSpPr/>
            <p:nvPr/>
          </p:nvSpPr>
          <p:spPr>
            <a:xfrm>
              <a:off x="3032080" y="669862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6E5258-CF7B-8E41-4D2D-E0454EDFC46A}"/>
                </a:ext>
              </a:extLst>
            </p:cNvPr>
            <p:cNvSpPr/>
            <p:nvPr/>
          </p:nvSpPr>
          <p:spPr>
            <a:xfrm>
              <a:off x="2223226" y="2497643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90319E-EFAC-791C-1409-90C763E3B1AB}"/>
                </a:ext>
              </a:extLst>
            </p:cNvPr>
            <p:cNvSpPr/>
            <p:nvPr/>
          </p:nvSpPr>
          <p:spPr>
            <a:xfrm>
              <a:off x="645577" y="1894395"/>
              <a:ext cx="524684" cy="11291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85E348-7894-32E1-1E3E-A87B9A73C8E0}"/>
                </a:ext>
              </a:extLst>
            </p:cNvPr>
            <p:cNvSpPr/>
            <p:nvPr/>
          </p:nvSpPr>
          <p:spPr>
            <a:xfrm>
              <a:off x="1162049" y="2434309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51881A-0584-1548-2186-8E054CFA9A3F}"/>
                </a:ext>
              </a:extLst>
            </p:cNvPr>
            <p:cNvSpPr/>
            <p:nvPr/>
          </p:nvSpPr>
          <p:spPr>
            <a:xfrm>
              <a:off x="2006601" y="2422252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8FC5505-F013-8C73-1796-E369FC4B99D1}"/>
                </a:ext>
              </a:extLst>
            </p:cNvPr>
            <p:cNvSpPr txBox="1"/>
            <p:nvPr/>
          </p:nvSpPr>
          <p:spPr>
            <a:xfrm rot="16200000">
              <a:off x="3954646" y="481357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it-IT" sz="600"/>
                <a:t>525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685A3297-803D-340A-29D0-00C7BAD28C3C}"/>
                </a:ext>
              </a:extLst>
            </p:cNvPr>
            <p:cNvSpPr txBox="1"/>
            <p:nvPr/>
          </p:nvSpPr>
          <p:spPr>
            <a:xfrm rot="16200000">
              <a:off x="604016" y="4716174"/>
              <a:ext cx="360750" cy="1764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it-IT" sz="600"/>
                <a:t>480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8AC0D4-2202-16F4-507B-50D0A4B1AD2A}"/>
                </a:ext>
              </a:extLst>
            </p:cNvPr>
            <p:cNvSpPr/>
            <p:nvPr/>
          </p:nvSpPr>
          <p:spPr>
            <a:xfrm>
              <a:off x="888386" y="4538057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9F322E09-A763-D07B-D0C6-2915B38F10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4625" y="6173206"/>
              <a:ext cx="324587" cy="70975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E8E3C08-9159-ED5E-59FD-042689136F87}"/>
                </a:ext>
              </a:extLst>
            </p:cNvPr>
            <p:cNvSpPr/>
            <p:nvPr/>
          </p:nvSpPr>
          <p:spPr>
            <a:xfrm>
              <a:off x="3219562" y="1770603"/>
              <a:ext cx="897184" cy="231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F72842F-7EBC-63F0-D831-5CF787B20C2A}"/>
                </a:ext>
              </a:extLst>
            </p:cNvPr>
            <p:cNvSpPr/>
            <p:nvPr/>
          </p:nvSpPr>
          <p:spPr>
            <a:xfrm>
              <a:off x="3905477" y="1957747"/>
              <a:ext cx="188119" cy="5826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8C106EC-6112-6DC1-86F5-D01C3E008704}"/>
                </a:ext>
              </a:extLst>
            </p:cNvPr>
            <p:cNvSpPr/>
            <p:nvPr/>
          </p:nvSpPr>
          <p:spPr>
            <a:xfrm>
              <a:off x="3886108" y="2555346"/>
              <a:ext cx="188119" cy="5574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3DB40616-1684-DF4B-63B0-CEB2CEBA30A8}"/>
                </a:ext>
              </a:extLst>
            </p:cNvPr>
            <p:cNvSpPr txBox="1"/>
            <p:nvPr/>
          </p:nvSpPr>
          <p:spPr>
            <a:xfrm rot="16200000">
              <a:off x="384455" y="4733741"/>
              <a:ext cx="360750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it-IT" sz="600"/>
                <a:t>500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0930EFE-E2E5-625D-78F9-1FBB927AAA0C}"/>
                </a:ext>
              </a:extLst>
            </p:cNvPr>
            <p:cNvSpPr/>
            <p:nvPr/>
          </p:nvSpPr>
          <p:spPr>
            <a:xfrm>
              <a:off x="3955789" y="3106009"/>
              <a:ext cx="23252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EC479BFF-1FD5-1612-8777-8B529442A6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82664" y="3130551"/>
              <a:ext cx="1119619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DDBD081-F4DB-6512-A2BF-EA6C10697C7F}"/>
                </a:ext>
              </a:extLst>
            </p:cNvPr>
            <p:cNvSpPr/>
            <p:nvPr/>
          </p:nvSpPr>
          <p:spPr>
            <a:xfrm>
              <a:off x="3082089" y="6785871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94E3AEC-4588-CCA5-D1A7-3283CF30D839}"/>
                </a:ext>
              </a:extLst>
            </p:cNvPr>
            <p:cNvSpPr/>
            <p:nvPr/>
          </p:nvSpPr>
          <p:spPr>
            <a:xfrm>
              <a:off x="3758106" y="6390589"/>
              <a:ext cx="427977" cy="592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8DBE2B6-834E-B89E-D02D-65AE907CAF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8408" y="6732272"/>
              <a:ext cx="66987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BDC8F58-6A74-90BC-DCED-1F570ADDFCDC}"/>
                </a:ext>
              </a:extLst>
            </p:cNvPr>
            <p:cNvSpPr/>
            <p:nvPr/>
          </p:nvSpPr>
          <p:spPr>
            <a:xfrm>
              <a:off x="1303906" y="677545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CCFD7972-CB7D-B485-3085-C1A4F6EC5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424669" y="6603783"/>
              <a:ext cx="77442" cy="635788"/>
            </a:xfrm>
            <a:prstGeom prst="rect">
              <a:avLst/>
            </a:prstGeom>
          </p:spPr>
        </p:pic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8658210-9A67-A997-7697-6328A22988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5496" y="6627497"/>
              <a:ext cx="0" cy="3500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6357696-43B5-94C3-EA82-B43116E3BB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1290" y="6404644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7256499E-1D75-0D7C-7634-AA1FFB3C93CB}"/>
                </a:ext>
              </a:extLst>
            </p:cNvPr>
            <p:cNvSpPr txBox="1"/>
            <p:nvPr/>
          </p:nvSpPr>
          <p:spPr>
            <a:xfrm>
              <a:off x="3321242" y="6807965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it-IT" sz="600"/>
                <a:t>90</a:t>
              </a:r>
            </a:p>
          </p:txBody>
        </p:sp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44AE04F0-A406-E32D-938E-3042BB9193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6731" y="6841331"/>
              <a:ext cx="905338" cy="62409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B18E59-0F1F-95FD-5F1B-228776132FB7}"/>
                </a:ext>
              </a:extLst>
            </p:cNvPr>
            <p:cNvSpPr/>
            <p:nvPr/>
          </p:nvSpPr>
          <p:spPr>
            <a:xfrm>
              <a:off x="1337123" y="698706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066F3DE0-DD9B-5C2D-3408-19AB8AE9F926}"/>
                </a:ext>
              </a:extLst>
            </p:cNvPr>
            <p:cNvSpPr txBox="1"/>
            <p:nvPr/>
          </p:nvSpPr>
          <p:spPr>
            <a:xfrm>
              <a:off x="1531014" y="6699726"/>
              <a:ext cx="331123" cy="144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it-IT" sz="600"/>
                <a:t>134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31D1132-0220-7EFB-E613-5329BA23EFE5}"/>
                </a:ext>
              </a:extLst>
            </p:cNvPr>
            <p:cNvSpPr/>
            <p:nvPr/>
          </p:nvSpPr>
          <p:spPr>
            <a:xfrm>
              <a:off x="1498694" y="2254739"/>
              <a:ext cx="763481" cy="72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FC87594D-08A1-8F45-C933-0DB675314D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7895" y="1873512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62BA5F99-973F-8D63-F228-0490EE9DDA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927382" y="2049701"/>
              <a:ext cx="77442" cy="462862"/>
            </a:xfrm>
            <a:prstGeom prst="rect">
              <a:avLst/>
            </a:prstGeom>
          </p:spPr>
        </p:pic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E08F3FE1-BDF3-4D6B-A0A6-BF0790DFC352}"/>
                </a:ext>
              </a:extLst>
            </p:cNvPr>
            <p:cNvSpPr txBox="1"/>
            <p:nvPr/>
          </p:nvSpPr>
          <p:spPr>
            <a:xfrm>
              <a:off x="1820397" y="2167064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it-IT" sz="600"/>
                <a:t>65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55C3BDB-1C19-BA2F-8C3F-0D34132A95AF}"/>
                </a:ext>
              </a:extLst>
            </p:cNvPr>
            <p:cNvSpPr/>
            <p:nvPr/>
          </p:nvSpPr>
          <p:spPr>
            <a:xfrm>
              <a:off x="2186508" y="1897892"/>
              <a:ext cx="540416" cy="1153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8CFB6702-C27C-E47C-A4BC-740ABA127ED7}"/>
                </a:ext>
              </a:extLst>
            </p:cNvPr>
            <p:cNvSpPr txBox="1"/>
            <p:nvPr/>
          </p:nvSpPr>
          <p:spPr>
            <a:xfrm rot="16200000">
              <a:off x="2123078" y="371463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it-IT" sz="600"/>
                <a:t>210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AA2351D-72F8-D238-F372-471C08641B90}"/>
                </a:ext>
              </a:extLst>
            </p:cNvPr>
            <p:cNvSpPr/>
            <p:nvPr/>
          </p:nvSpPr>
          <p:spPr>
            <a:xfrm>
              <a:off x="2388328" y="3168744"/>
              <a:ext cx="232521" cy="1276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D92458D-A8B6-70C9-EB10-78D48DEE98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0422" y="1847850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8418F3A4-DC00-3396-4448-EBF5292C7E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8967" y="1863987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67E55D49-2A6E-FD4D-F888-8C46F8BA62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34672" y="2249100"/>
              <a:ext cx="0" cy="2237175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3D812E5-907C-0BA0-5A3C-D0FAD57D40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0622" y="2562906"/>
              <a:ext cx="94499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283C88DE-1F49-157F-43C8-6B873FACCC38}"/>
                </a:ext>
              </a:extLst>
            </p:cNvPr>
            <p:cNvCxnSpPr>
              <a:cxnSpLocks/>
            </p:cNvCxnSpPr>
            <p:nvPr/>
          </p:nvCxnSpPr>
          <p:spPr>
            <a:xfrm>
              <a:off x="4202596" y="3148305"/>
              <a:ext cx="20271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DDC23D85-3741-036F-9F07-53EE016A72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85649" y="2429397"/>
              <a:ext cx="0" cy="1252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2975A08-DAC9-7FF2-B84E-8F2BFC4C0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91635"/>
              </p:ext>
            </p:extLst>
          </p:nvPr>
        </p:nvGraphicFramePr>
        <p:xfrm>
          <a:off x="1696575" y="7356829"/>
          <a:ext cx="2259213" cy="9888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82">
                  <a:extLst>
                    <a:ext uri="{9D8B030D-6E8A-4147-A177-3AD203B41FA5}">
                      <a16:colId xmlns:a16="http://schemas.microsoft.com/office/drawing/2014/main" val="1980928878"/>
                    </a:ext>
                  </a:extLst>
                </a:gridCol>
                <a:gridCol w="235324">
                  <a:extLst>
                    <a:ext uri="{9D8B030D-6E8A-4147-A177-3AD203B41FA5}">
                      <a16:colId xmlns:a16="http://schemas.microsoft.com/office/drawing/2014/main" val="3201475715"/>
                    </a:ext>
                  </a:extLst>
                </a:gridCol>
                <a:gridCol w="1785007">
                  <a:extLst>
                    <a:ext uri="{9D8B030D-6E8A-4147-A177-3AD203B41FA5}">
                      <a16:colId xmlns:a16="http://schemas.microsoft.com/office/drawing/2014/main" val="823449605"/>
                    </a:ext>
                  </a:extLst>
                </a:gridCol>
              </a:tblGrid>
              <a:tr h="1562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DADO IN ACCIAIO INOX H8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859263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RONDELLA DI CONTATTO 8 IN ACCIAIO INOX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198432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CHC M8X20-20 INOX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566429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ALIMENTAZIONE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209436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SPL PIED DE MAT KERIS 5-6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515242"/>
                  </a:ext>
                </a:extLst>
              </a:tr>
              <a:tr h="1722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REP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QTE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</a:rPr>
                        <a:t>Design: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395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572068"/>
            <a:ext cx="6396707" cy="8163631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29D04C2B-C0E8-B4E5-85B4-25C5E90280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8217" y="1795816"/>
            <a:ext cx="3158811" cy="3242415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149CFA27-E5EA-D371-C024-00CFF4CB90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339" y="1795817"/>
            <a:ext cx="3094677" cy="236017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D36DE82B-5681-3707-45D6-3A54F11FEB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5182" y="3229909"/>
            <a:ext cx="251760" cy="86359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FD43A34B-1D41-2BB4-6640-7C43F75069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63" y="1111637"/>
            <a:ext cx="397504" cy="333215"/>
          </a:xfrm>
          <a:prstGeom prst="rect">
            <a:avLst/>
          </a:prstGeom>
        </p:spPr>
      </p:pic>
      <p:sp>
        <p:nvSpPr>
          <p:cNvPr id="78" name="ZoneTexte 77">
            <a:extLst>
              <a:ext uri="{FF2B5EF4-FFF2-40B4-BE49-F238E27FC236}">
                <a16:creationId xmlns:a16="http://schemas.microsoft.com/office/drawing/2014/main" id="{3AEC10B6-41D5-B82D-4203-B60CB4F8CF1B}"/>
              </a:ext>
            </a:extLst>
          </p:cNvPr>
          <p:cNvSpPr txBox="1"/>
          <p:nvPr/>
        </p:nvSpPr>
        <p:spPr>
          <a:xfrm>
            <a:off x="960832" y="914068"/>
            <a:ext cx="5484046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/>
              <a:t>I proiettori sono identificati da un'etichetta colorata che indica il tipo di distribuzione della luce. </a:t>
            </a:r>
          </a:p>
          <a:p>
            <a:r>
              <a:rPr lang="it-IT" sz="1100"/>
              <a:t>Posizionare i faretti sul supporto, prestando attenzione al colore indicato nella planimetria.</a:t>
            </a:r>
          </a:p>
        </p:txBody>
      </p:sp>
      <p:pic>
        <p:nvPicPr>
          <p:cNvPr id="80" name="Image 79">
            <a:extLst>
              <a:ext uri="{FF2B5EF4-FFF2-40B4-BE49-F238E27FC236}">
                <a16:creationId xmlns:a16="http://schemas.microsoft.com/office/drawing/2014/main" id="{03138263-1A23-91B7-CD7F-27BCC37D40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68" y="3214434"/>
            <a:ext cx="224290" cy="77387"/>
          </a:xfrm>
          <a:prstGeom prst="rect">
            <a:avLst/>
          </a:prstGeom>
        </p:spPr>
      </p:pic>
      <p:graphicFrame>
        <p:nvGraphicFramePr>
          <p:cNvPr id="81" name="Tableau 80">
            <a:extLst>
              <a:ext uri="{FF2B5EF4-FFF2-40B4-BE49-F238E27FC236}">
                <a16:creationId xmlns:a16="http://schemas.microsoft.com/office/drawing/2014/main" id="{F1EC92D1-C959-8EC9-5B41-1760A3272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510251"/>
              </p:ext>
            </p:extLst>
          </p:nvPr>
        </p:nvGraphicFramePr>
        <p:xfrm>
          <a:off x="2051050" y="5702893"/>
          <a:ext cx="2504438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4438">
                  <a:extLst>
                    <a:ext uri="{9D8B030D-6E8A-4147-A177-3AD203B41FA5}">
                      <a16:colId xmlns:a16="http://schemas.microsoft.com/office/drawing/2014/main" val="10546724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rtl="0"/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5853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GIALLA ASY 30-N-1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783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BLU ASY 30-M-1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0661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ROSSA ASY 30-W-1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0284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VERDE ASY 40-M-1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177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ROSA ASY 65-M-1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4383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VIOLA P-FM-1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738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it-IT" sz="1000">
                          <a:solidFill>
                            <a:srgbClr val="000000"/>
                          </a:solidFill>
                          <a:effectLst/>
                        </a:rPr>
                        <a:t>ETICHETTA ARANCIONE P-FI-1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751811"/>
                  </a:ext>
                </a:extLst>
              </a:tr>
            </a:tbl>
          </a:graphicData>
        </a:graphic>
      </p:graphicFrame>
      <p:sp>
        <p:nvSpPr>
          <p:cNvPr id="82" name="Rectangle 1">
            <a:extLst>
              <a:ext uri="{FF2B5EF4-FFF2-40B4-BE49-F238E27FC236}">
                <a16:creationId xmlns:a16="http://schemas.microsoft.com/office/drawing/2014/main" id="{5FDB1565-AE5E-B3D3-0A14-76AF51A60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63" y="535999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DB6A0F34-820B-DDEE-FAE8-866A90E308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0206" y="5940044"/>
            <a:ext cx="460917" cy="1343406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4A92F99C-8454-B6EC-C887-8097CF3A46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081" y="7351809"/>
            <a:ext cx="452825" cy="201516"/>
          </a:xfrm>
          <a:prstGeom prst="rect">
            <a:avLst/>
          </a:prstGeom>
        </p:spPr>
      </p:pic>
      <p:sp>
        <p:nvSpPr>
          <p:cNvPr id="86" name="Ellipse 85">
            <a:extLst>
              <a:ext uri="{FF2B5EF4-FFF2-40B4-BE49-F238E27FC236}">
                <a16:creationId xmlns:a16="http://schemas.microsoft.com/office/drawing/2014/main" id="{98E2D115-1884-5E61-7B23-2EAC2507F980}"/>
              </a:ext>
            </a:extLst>
          </p:cNvPr>
          <p:cNvSpPr/>
          <p:nvPr/>
        </p:nvSpPr>
        <p:spPr>
          <a:xfrm>
            <a:off x="1458478" y="3024527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Ellipse 87">
            <a:extLst>
              <a:ext uri="{FF2B5EF4-FFF2-40B4-BE49-F238E27FC236}">
                <a16:creationId xmlns:a16="http://schemas.microsoft.com/office/drawing/2014/main" id="{F217982F-DA7E-325E-9845-DA0B596015FA}"/>
              </a:ext>
            </a:extLst>
          </p:cNvPr>
          <p:cNvSpPr/>
          <p:nvPr/>
        </p:nvSpPr>
        <p:spPr>
          <a:xfrm>
            <a:off x="4555488" y="2985834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912A368B-BDAD-F810-0E35-E89F971DB23E}"/>
              </a:ext>
            </a:extLst>
          </p:cNvPr>
          <p:cNvCxnSpPr>
            <a:cxnSpLocks/>
          </p:cNvCxnSpPr>
          <p:nvPr/>
        </p:nvCxnSpPr>
        <p:spPr>
          <a:xfrm>
            <a:off x="1162050" y="6029325"/>
            <a:ext cx="29642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avec flèche 97">
            <a:extLst>
              <a:ext uri="{FF2B5EF4-FFF2-40B4-BE49-F238E27FC236}">
                <a16:creationId xmlns:a16="http://schemas.microsoft.com/office/drawing/2014/main" id="{7398ADCB-1833-B477-DFC8-4E42FEB50E9C}"/>
              </a:ext>
            </a:extLst>
          </p:cNvPr>
          <p:cNvCxnSpPr>
            <a:cxnSpLocks/>
          </p:cNvCxnSpPr>
          <p:nvPr/>
        </p:nvCxnSpPr>
        <p:spPr>
          <a:xfrm flipH="1">
            <a:off x="4616728" y="6738338"/>
            <a:ext cx="33151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ZoneTexte 100">
            <a:extLst>
              <a:ext uri="{FF2B5EF4-FFF2-40B4-BE49-F238E27FC236}">
                <a16:creationId xmlns:a16="http://schemas.microsoft.com/office/drawing/2014/main" id="{47C0B836-277A-22C8-0BFF-A8CFDF7CF3FF}"/>
              </a:ext>
            </a:extLst>
          </p:cNvPr>
          <p:cNvSpPr txBox="1"/>
          <p:nvPr/>
        </p:nvSpPr>
        <p:spPr>
          <a:xfrm rot="16200000">
            <a:off x="619166" y="502015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100"/>
              <a:t>Esempio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B4238948-E57F-C56C-1CB2-E9B589BC2CAA}"/>
              </a:ext>
            </a:extLst>
          </p:cNvPr>
          <p:cNvSpPr txBox="1"/>
          <p:nvPr/>
        </p:nvSpPr>
        <p:spPr>
          <a:xfrm rot="16200000">
            <a:off x="4400592" y="564126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100" dirty="0"/>
              <a:t>Esempio</a:t>
            </a:r>
          </a:p>
        </p:txBody>
      </p: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6011FFD8-0B6B-C161-3E55-20656925323B}"/>
              </a:ext>
            </a:extLst>
          </p:cNvPr>
          <p:cNvCxnSpPr>
            <a:cxnSpLocks/>
          </p:cNvCxnSpPr>
          <p:nvPr/>
        </p:nvCxnSpPr>
        <p:spPr>
          <a:xfrm flipV="1">
            <a:off x="1162050" y="4455250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D990768-9A62-95ED-DE08-3ACD23336196}"/>
              </a:ext>
            </a:extLst>
          </p:cNvPr>
          <p:cNvCxnSpPr>
            <a:cxnSpLocks/>
          </p:cNvCxnSpPr>
          <p:nvPr/>
        </p:nvCxnSpPr>
        <p:spPr>
          <a:xfrm flipV="1">
            <a:off x="1162050" y="3481727"/>
            <a:ext cx="889000" cy="9735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3B04EC54-EA70-6E33-3899-7157A6A0C8F7}"/>
              </a:ext>
            </a:extLst>
          </p:cNvPr>
          <p:cNvCxnSpPr>
            <a:cxnSpLocks/>
          </p:cNvCxnSpPr>
          <p:nvPr/>
        </p:nvCxnSpPr>
        <p:spPr>
          <a:xfrm flipV="1">
            <a:off x="4943476" y="5150962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6BF5C880-498A-7B52-5DEC-18775ADB1680}"/>
              </a:ext>
            </a:extLst>
          </p:cNvPr>
          <p:cNvCxnSpPr>
            <a:cxnSpLocks/>
          </p:cNvCxnSpPr>
          <p:nvPr/>
        </p:nvCxnSpPr>
        <p:spPr>
          <a:xfrm flipV="1">
            <a:off x="4943476" y="3465667"/>
            <a:ext cx="183137" cy="16852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5190997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PULIZIA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5312008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5608941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Rimuovere gli elementi fisici che possono bloccare e modificare il raffreddamento dell'aria (alette del radiatore).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944138"/>
            <a:ext cx="402919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Frequenza di pulizia (a seconda del luogo di installazione e dell'ambiente).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4" y="6909292"/>
            <a:ext cx="4099046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Testare sempre il campione con il detergente e secondo la tecnica scelta in precedenza.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lasciare prodotti per la pulizia sulle parti in plastica per lungo tempo.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applicare i detergenti alla luce diretta del sole o a temperature elevate.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46" name="Image 45" descr="Une image contenant charrette à bras&#10;&#10;Description générée automatiquement">
            <a:extLst>
              <a:ext uri="{FF2B5EF4-FFF2-40B4-BE49-F238E27FC236}">
                <a16:creationId xmlns:a16="http://schemas.microsoft.com/office/drawing/2014/main" id="{D60A5D38-E6CB-4461-A598-BA3D6590AB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999" y="5925585"/>
            <a:ext cx="1874637" cy="228552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8334691"/>
            <a:ext cx="166709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dirty="0"/>
              <a:t>Pulizia delle parti in vetro.</a:t>
            </a:r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204801" y="6775119"/>
            <a:ext cx="135290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859401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1" i="0" u="sng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Prodotti di pulizia consigliati </a:t>
            </a: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Sapone neutro.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Acqua calda.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Panno morbido/no abrasivi.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Spugna.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Pulire con acqua.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6268664"/>
            <a:ext cx="4029196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L'inquinamento può alterare in modo significativo le prestazioni luminose degli apparecchi di illuminazione.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>
                <a:solidFill>
                  <a:srgbClr val="202124"/>
                </a:solidFill>
                <a:latin typeface="Google Sans"/>
              </a:rPr>
              <a:t>È consigliabile pulire regolarmente le finestre dei moduli e controllare che i radiatori non siano ostruiti.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702797" y="320431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Corrente di alimentazione</a:t>
              </a: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94B29FC2-9AE3-18CB-5B62-FE1E90F667A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BB5A8C6-445E-FA5A-7968-A4FB815A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4910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20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264D7A1-ACE7-C481-9A3C-876475EA0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282" y="957389"/>
            <a:ext cx="3149435" cy="37052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C20EE2-2446-61BF-C711-908ECF9386D8}"/>
              </a:ext>
            </a:extLst>
          </p:cNvPr>
          <p:cNvSpPr txBox="1"/>
          <p:nvPr/>
        </p:nvSpPr>
        <p:spPr>
          <a:xfrm>
            <a:off x="-825500" y="3352800"/>
            <a:ext cx="197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  <a:p>
            <a:endParaRPr lang="en-IN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BC12736-E023-536D-C83B-B5A128AC8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663510"/>
              </p:ext>
            </p:extLst>
          </p:nvPr>
        </p:nvGraphicFramePr>
        <p:xfrm>
          <a:off x="1879681" y="990188"/>
          <a:ext cx="3124036" cy="36527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6368">
                  <a:extLst>
                    <a:ext uri="{9D8B030D-6E8A-4147-A177-3AD203B41FA5}">
                      <a16:colId xmlns:a16="http://schemas.microsoft.com/office/drawing/2014/main" val="395742617"/>
                    </a:ext>
                  </a:extLst>
                </a:gridCol>
                <a:gridCol w="609332">
                  <a:extLst>
                    <a:ext uri="{9D8B030D-6E8A-4147-A177-3AD203B41FA5}">
                      <a16:colId xmlns:a16="http://schemas.microsoft.com/office/drawing/2014/main" val="344752338"/>
                    </a:ext>
                  </a:extLst>
                </a:gridCol>
                <a:gridCol w="609332">
                  <a:extLst>
                    <a:ext uri="{9D8B030D-6E8A-4147-A177-3AD203B41FA5}">
                      <a16:colId xmlns:a16="http://schemas.microsoft.com/office/drawing/2014/main" val="1805921"/>
                    </a:ext>
                  </a:extLst>
                </a:gridCol>
                <a:gridCol w="619004">
                  <a:extLst>
                    <a:ext uri="{9D8B030D-6E8A-4147-A177-3AD203B41FA5}">
                      <a16:colId xmlns:a16="http://schemas.microsoft.com/office/drawing/2014/main" val="4053890238"/>
                    </a:ext>
                  </a:extLst>
                </a:gridCol>
              </a:tblGrid>
              <a:tr h="279395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Numero di alimentazioni per interruttore automatico Tipo 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43099"/>
                  </a:ext>
                </a:extLst>
              </a:tr>
              <a:tr h="2793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 nominale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634041"/>
                  </a:ext>
                </a:extLst>
              </a:tr>
              <a:tr h="2499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37620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3/+3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372001"/>
                  </a:ext>
                </a:extLst>
              </a:tr>
              <a:tr h="24257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520571"/>
                  </a:ext>
                </a:extLst>
              </a:tr>
              <a:tr h="26469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Numero di alimentazioni per interruttore automatico Tipo 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028648"/>
                  </a:ext>
                </a:extLst>
              </a:tr>
              <a:tr h="2548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 nominale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153613"/>
                  </a:ext>
                </a:extLst>
              </a:tr>
              <a:tr h="2793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955109"/>
                  </a:ext>
                </a:extLst>
              </a:tr>
              <a:tr h="2701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2/+2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5/+5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2434322"/>
                  </a:ext>
                </a:extLst>
              </a:tr>
              <a:tr h="223573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700861"/>
                  </a:ext>
                </a:extLst>
              </a:tr>
              <a:tr h="26469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Numero di alimentazioni per interruttore automatico Tipo 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496177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Vac nominale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 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838281"/>
                  </a:ext>
                </a:extLst>
              </a:tr>
              <a:tr h="2499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605986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3/+3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4/+4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6/+6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72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 48">
            <a:extLst>
              <a:ext uri="{FF2B5EF4-FFF2-40B4-BE49-F238E27FC236}">
                <a16:creationId xmlns:a16="http://schemas.microsoft.com/office/drawing/2014/main" id="{EF52D08F-E1D9-465C-8821-D62F37C01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44724" y="6891219"/>
            <a:ext cx="2339269" cy="65434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8C06C3A-8328-42C9-936C-25B6CEAF1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00451" y="6901733"/>
            <a:ext cx="2339269" cy="65434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96968"/>
            <a:ext cx="6396707" cy="499886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3D6EA30-EEB1-4CE7-9C64-5D3DDDC7C5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2991" y="2744672"/>
            <a:ext cx="3245556" cy="239606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9DE2B7-C11D-4EA7-A514-3D3904753D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48" y="2465842"/>
            <a:ext cx="2435421" cy="250838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5959BDD-B619-4273-94C4-D04C0B4331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6809" y="5886227"/>
            <a:ext cx="2371996" cy="606517"/>
          </a:xfrm>
          <a:prstGeom prst="rect">
            <a:avLst/>
          </a:prstGeom>
        </p:spPr>
      </p:pic>
      <p:pic>
        <p:nvPicPr>
          <p:cNvPr id="67" name="Image 66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867C2530-7603-41EE-8014-42AE567A8A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900" y="5419001"/>
            <a:ext cx="457573" cy="423009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4029A6A4-B432-4BF6-A94F-622B5987BE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069" y="8238704"/>
            <a:ext cx="273905" cy="21963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4543F07-5F9F-448F-8793-CD55579F75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601" y="7644622"/>
            <a:ext cx="2087293" cy="577457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7BE4AA29-890E-4CC6-A820-28B8A18CC7D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930" y="7185223"/>
            <a:ext cx="483512" cy="436236"/>
          </a:xfrm>
          <a:prstGeom prst="rect">
            <a:avLst/>
          </a:prstGeom>
        </p:spPr>
      </p:pic>
      <p:pic>
        <p:nvPicPr>
          <p:cNvPr id="29" name="Image 28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4A4E84A8-EE70-4F97-9B7B-2D2AE70E6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583" y="5582672"/>
            <a:ext cx="457573" cy="42300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9DB8F2-D61D-4011-9582-A476E6FDB899}"/>
              </a:ext>
            </a:extLst>
          </p:cNvPr>
          <p:cNvCxnSpPr>
            <a:cxnSpLocks/>
          </p:cNvCxnSpPr>
          <p:nvPr/>
        </p:nvCxnSpPr>
        <p:spPr>
          <a:xfrm>
            <a:off x="2039464" y="5109120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9EB6F65-C8FE-412C-8B5F-0BB1EF7FBF6A}"/>
              </a:ext>
            </a:extLst>
          </p:cNvPr>
          <p:cNvCxnSpPr>
            <a:cxnSpLocks/>
          </p:cNvCxnSpPr>
          <p:nvPr/>
        </p:nvCxnSpPr>
        <p:spPr>
          <a:xfrm>
            <a:off x="4280450" y="5097101"/>
            <a:ext cx="0" cy="36385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F3875D0B-979B-4582-BE9A-F94A73EAE81A}"/>
              </a:ext>
            </a:extLst>
          </p:cNvPr>
          <p:cNvCxnSpPr>
            <a:cxnSpLocks/>
          </p:cNvCxnSpPr>
          <p:nvPr/>
        </p:nvCxnSpPr>
        <p:spPr>
          <a:xfrm flipH="1" flipV="1">
            <a:off x="4280450" y="686800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52A26E5-92BC-4FE7-B142-11DFD89AB9C7}"/>
              </a:ext>
            </a:extLst>
          </p:cNvPr>
          <p:cNvGrpSpPr/>
          <p:nvPr/>
        </p:nvGrpSpPr>
        <p:grpSpPr>
          <a:xfrm>
            <a:off x="261763" y="6771894"/>
            <a:ext cx="1838240" cy="1925742"/>
            <a:chOff x="488442" y="6414433"/>
            <a:chExt cx="1779753" cy="2239991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BAEEBBC-1DB3-43C7-9BE9-AF6F52E03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068" y="7794871"/>
              <a:ext cx="1150213" cy="859553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FA41B8E6-FE69-4FA8-9C64-5BDE6C25E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0751" y="6538524"/>
              <a:ext cx="939990" cy="55667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9F8F8C-8FE6-40F9-A5EF-E329A5B4B168}"/>
                </a:ext>
              </a:extLst>
            </p:cNvPr>
            <p:cNvSpPr/>
            <p:nvPr/>
          </p:nvSpPr>
          <p:spPr>
            <a:xfrm>
              <a:off x="808934" y="6782207"/>
              <a:ext cx="692508" cy="16900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D0C0EAF5-CE74-4203-BD39-EAC6EB1C47E0}"/>
                </a:ext>
              </a:extLst>
            </p:cNvPr>
            <p:cNvCxnSpPr>
              <a:cxnSpLocks/>
            </p:cNvCxnSpPr>
            <p:nvPr/>
          </p:nvCxnSpPr>
          <p:spPr>
            <a:xfrm>
              <a:off x="816806" y="6622339"/>
              <a:ext cx="69250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>
              <a:extLst>
                <a:ext uri="{FF2B5EF4-FFF2-40B4-BE49-F238E27FC236}">
                  <a16:creationId xmlns:a16="http://schemas.microsoft.com/office/drawing/2014/main" id="{02D3D416-CB41-409A-954B-9B602D8834D8}"/>
                </a:ext>
              </a:extLst>
            </p:cNvPr>
            <p:cNvCxnSpPr>
              <a:cxnSpLocks/>
            </p:cNvCxnSpPr>
            <p:nvPr/>
          </p:nvCxnSpPr>
          <p:spPr>
            <a:xfrm>
              <a:off x="1639424" y="8361629"/>
              <a:ext cx="0" cy="233582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B0537AB9-9633-4721-B153-29EB4244F3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4997" y="8201365"/>
              <a:ext cx="124871" cy="185846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FD902B65-E0C5-433F-81DF-E53A94FFFBA2}"/>
                </a:ext>
              </a:extLst>
            </p:cNvPr>
            <p:cNvCxnSpPr>
              <a:cxnSpLocks/>
            </p:cNvCxnSpPr>
            <p:nvPr/>
          </p:nvCxnSpPr>
          <p:spPr>
            <a:xfrm>
              <a:off x="1652283" y="8199268"/>
              <a:ext cx="2300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C1424385-696E-4340-A51F-487BE9F9AE0D}"/>
                </a:ext>
              </a:extLst>
            </p:cNvPr>
            <p:cNvSpPr txBox="1"/>
            <p:nvPr/>
          </p:nvSpPr>
          <p:spPr>
            <a:xfrm>
              <a:off x="1456954" y="7991497"/>
              <a:ext cx="811241" cy="250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"/>
                <a:t>4 x Ø8,5 </a:t>
              </a:r>
              <a:r>
                <a:rPr lang="it-IT" sz="600"/>
                <a:t>mm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C029A6D2-2D42-422F-9230-71CD14F6D3B1}"/>
                </a:ext>
              </a:extLst>
            </p:cNvPr>
            <p:cNvSpPr txBox="1"/>
            <p:nvPr/>
          </p:nvSpPr>
          <p:spPr>
            <a:xfrm>
              <a:off x="860683" y="6414433"/>
              <a:ext cx="66675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"/>
                <a:t>134 mm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BF5C56E-67E6-46F0-A759-73EE7C4BF312}"/>
                </a:ext>
              </a:extLst>
            </p:cNvPr>
            <p:cNvCxnSpPr>
              <a:cxnSpLocks/>
            </p:cNvCxnSpPr>
            <p:nvPr/>
          </p:nvCxnSpPr>
          <p:spPr>
            <a:xfrm>
              <a:off x="676176" y="6760719"/>
              <a:ext cx="0" cy="1705803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E86798E6-16C3-4FA9-9ACB-9D24B2E28330}"/>
                </a:ext>
              </a:extLst>
            </p:cNvPr>
            <p:cNvSpPr txBox="1"/>
            <p:nvPr/>
          </p:nvSpPr>
          <p:spPr>
            <a:xfrm rot="16200000">
              <a:off x="192217" y="7381071"/>
              <a:ext cx="801040" cy="208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800"/>
                <a:t>480 mm</a:t>
              </a:r>
            </a:p>
          </p:txBody>
        </p:sp>
      </p:grpSp>
      <p:pic>
        <p:nvPicPr>
          <p:cNvPr id="42" name="Image 41">
            <a:extLst>
              <a:ext uri="{FF2B5EF4-FFF2-40B4-BE49-F238E27FC236}">
                <a16:creationId xmlns:a16="http://schemas.microsoft.com/office/drawing/2014/main" id="{1AE2B54C-F120-499C-80CA-F73DD008C3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813" y="6155182"/>
            <a:ext cx="273905" cy="219633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3A6E10E-F288-4BC0-B650-456DE7A2DB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4535" y="5617726"/>
            <a:ext cx="483512" cy="436236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55BAEE67-FB1A-4D0C-BE8C-B4743654AEF7}"/>
              </a:ext>
            </a:extLst>
          </p:cNvPr>
          <p:cNvSpPr txBox="1"/>
          <p:nvPr/>
        </p:nvSpPr>
        <p:spPr>
          <a:xfrm>
            <a:off x="1407110" y="8445916"/>
            <a:ext cx="690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/>
              <a:t>10,5 mm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79BF4DC0-8B1F-47C8-BE21-B1D062098710}"/>
              </a:ext>
            </a:extLst>
          </p:cNvPr>
          <p:cNvCxnSpPr>
            <a:cxnSpLocks/>
          </p:cNvCxnSpPr>
          <p:nvPr/>
        </p:nvCxnSpPr>
        <p:spPr>
          <a:xfrm>
            <a:off x="3162992" y="5093744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7FEC80C-EA15-4B1C-A1D1-2A49A950904F}"/>
              </a:ext>
            </a:extLst>
          </p:cNvPr>
          <p:cNvGrpSpPr/>
          <p:nvPr/>
        </p:nvGrpSpPr>
        <p:grpSpPr>
          <a:xfrm>
            <a:off x="344272" y="169055"/>
            <a:ext cx="2435421" cy="2074735"/>
            <a:chOff x="3912786" y="203236"/>
            <a:chExt cx="2435421" cy="2074735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6D6AF61C-FF55-4A3F-9316-87864D5154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2786" y="203236"/>
              <a:ext cx="2435421" cy="2074735"/>
            </a:xfrm>
            <a:prstGeom prst="rect">
              <a:avLst/>
            </a:prstGeom>
          </p:spPr>
        </p:pic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E08A2C92-366A-41AE-91C2-318C45C12602}"/>
                </a:ext>
              </a:extLst>
            </p:cNvPr>
            <p:cNvCxnSpPr/>
            <p:nvPr/>
          </p:nvCxnSpPr>
          <p:spPr>
            <a:xfrm>
              <a:off x="6253439" y="832589"/>
              <a:ext cx="0" cy="555044"/>
            </a:xfrm>
            <a:prstGeom prst="line">
              <a:avLst/>
            </a:prstGeom>
            <a:ln w="2381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5C7CB95F-E85C-4D82-A879-1004794A7845}"/>
              </a:ext>
            </a:extLst>
          </p:cNvPr>
          <p:cNvSpPr/>
          <p:nvPr/>
        </p:nvSpPr>
        <p:spPr>
          <a:xfrm rot="1791571">
            <a:off x="1935763" y="747579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2ECABC2E-FEFC-468E-A90A-405866E4546B}"/>
              </a:ext>
            </a:extLst>
          </p:cNvPr>
          <p:cNvSpPr/>
          <p:nvPr/>
        </p:nvSpPr>
        <p:spPr>
          <a:xfrm rot="12714804">
            <a:off x="3535156" y="599484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1B61801-799B-4AF0-A7DA-A5F2B72A2B2F}"/>
              </a:ext>
            </a:extLst>
          </p:cNvPr>
          <p:cNvGrpSpPr/>
          <p:nvPr/>
        </p:nvGrpSpPr>
        <p:grpSpPr>
          <a:xfrm>
            <a:off x="3620526" y="4088421"/>
            <a:ext cx="1670746" cy="427484"/>
            <a:chOff x="1197340" y="3928841"/>
            <a:chExt cx="1670746" cy="427484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E354E5DD-D799-4E93-AC0B-4BD112E50F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734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7924547C-F9D5-46EE-866F-167BE6D56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5237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740F47FC-21DF-4A31-8FC3-1EA821A020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6209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470D27FF-C8ED-44C7-8900-0554956DDE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7181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7A9D40F5-32BA-4979-8238-EC36F4C9E3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427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avec flèche 70">
              <a:extLst>
                <a:ext uri="{FF2B5EF4-FFF2-40B4-BE49-F238E27FC236}">
                  <a16:creationId xmlns:a16="http://schemas.microsoft.com/office/drawing/2014/main" id="{FF87A42F-A6F8-45A8-8503-FCE6F213E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5242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9396073-CFC2-422B-AB02-FAB0D0DEE187}"/>
              </a:ext>
            </a:extLst>
          </p:cNvPr>
          <p:cNvCxnSpPr>
            <a:cxnSpLocks/>
          </p:cNvCxnSpPr>
          <p:nvPr/>
        </p:nvCxnSpPr>
        <p:spPr>
          <a:xfrm>
            <a:off x="1171575" y="3393281"/>
            <a:ext cx="151282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4D2259DD-122D-481D-A5FB-07053EF9B16D}"/>
              </a:ext>
            </a:extLst>
          </p:cNvPr>
          <p:cNvCxnSpPr>
            <a:cxnSpLocks/>
          </p:cNvCxnSpPr>
          <p:nvPr/>
        </p:nvCxnSpPr>
        <p:spPr>
          <a:xfrm flipV="1">
            <a:off x="1152525" y="3333750"/>
            <a:ext cx="2381" cy="1166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85401C4E-35D1-4579-916C-D804E65D553B}"/>
              </a:ext>
            </a:extLst>
          </p:cNvPr>
          <p:cNvCxnSpPr>
            <a:cxnSpLocks/>
          </p:cNvCxnSpPr>
          <p:nvPr/>
        </p:nvCxnSpPr>
        <p:spPr>
          <a:xfrm>
            <a:off x="4403119" y="3566420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A557F41-A7CB-4BD3-9A1F-6DE172991BE2}"/>
              </a:ext>
            </a:extLst>
          </p:cNvPr>
          <p:cNvCxnSpPr>
            <a:cxnSpLocks/>
          </p:cNvCxnSpPr>
          <p:nvPr/>
        </p:nvCxnSpPr>
        <p:spPr>
          <a:xfrm>
            <a:off x="4816476" y="3571182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01409FE9-AD7D-41A2-AE7E-EAB6F1119DD6}"/>
              </a:ext>
            </a:extLst>
          </p:cNvPr>
          <p:cNvCxnSpPr>
            <a:cxnSpLocks/>
          </p:cNvCxnSpPr>
          <p:nvPr/>
        </p:nvCxnSpPr>
        <p:spPr>
          <a:xfrm flipV="1">
            <a:off x="4154528" y="3600064"/>
            <a:ext cx="301958" cy="683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D1E9F1D9-A6AF-42A3-9AB8-350C9F387365}"/>
              </a:ext>
            </a:extLst>
          </p:cNvPr>
          <p:cNvCxnSpPr>
            <a:cxnSpLocks/>
          </p:cNvCxnSpPr>
          <p:nvPr/>
        </p:nvCxnSpPr>
        <p:spPr>
          <a:xfrm flipV="1">
            <a:off x="4176651" y="3638164"/>
            <a:ext cx="279835" cy="560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EE57D0F9-AE33-48FA-BF88-6C812EA21D40}"/>
              </a:ext>
            </a:extLst>
          </p:cNvPr>
          <p:cNvCxnSpPr>
            <a:cxnSpLocks/>
          </p:cNvCxnSpPr>
          <p:nvPr/>
        </p:nvCxnSpPr>
        <p:spPr>
          <a:xfrm>
            <a:off x="4780336" y="3604827"/>
            <a:ext cx="291050" cy="207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191C594F-B483-46F2-AC8E-C1E292B2AD96}"/>
              </a:ext>
            </a:extLst>
          </p:cNvPr>
          <p:cNvCxnSpPr>
            <a:cxnSpLocks/>
          </p:cNvCxnSpPr>
          <p:nvPr/>
        </p:nvCxnSpPr>
        <p:spPr>
          <a:xfrm>
            <a:off x="4780336" y="3642927"/>
            <a:ext cx="276302" cy="33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1201EDE-0D31-42E1-B56D-03C84A8D044E}"/>
              </a:ext>
            </a:extLst>
          </p:cNvPr>
          <p:cNvCxnSpPr/>
          <p:nvPr/>
        </p:nvCxnSpPr>
        <p:spPr>
          <a:xfrm>
            <a:off x="1163955" y="3315725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888C8177-FC9D-4C28-A717-CDACDF60CB68}"/>
              </a:ext>
            </a:extLst>
          </p:cNvPr>
          <p:cNvCxnSpPr/>
          <p:nvPr/>
        </p:nvCxnSpPr>
        <p:spPr>
          <a:xfrm>
            <a:off x="1143000" y="3317233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B77196BC-6BF0-4A15-A6EE-6BB0942D60A8}"/>
              </a:ext>
            </a:extLst>
          </p:cNvPr>
          <p:cNvCxnSpPr/>
          <p:nvPr/>
        </p:nvCxnSpPr>
        <p:spPr>
          <a:xfrm>
            <a:off x="1952626" y="1310473"/>
            <a:ext cx="197643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442B4FA6-57F4-496C-B861-3F88E94CA4EA}"/>
              </a:ext>
            </a:extLst>
          </p:cNvPr>
          <p:cNvCxnSpPr>
            <a:cxnSpLocks/>
          </p:cNvCxnSpPr>
          <p:nvPr/>
        </p:nvCxnSpPr>
        <p:spPr>
          <a:xfrm>
            <a:off x="2151927" y="1246179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AB4126AB-0D9D-4738-9A80-F38E841BECFF}"/>
              </a:ext>
            </a:extLst>
          </p:cNvPr>
          <p:cNvCxnSpPr>
            <a:cxnSpLocks/>
          </p:cNvCxnSpPr>
          <p:nvPr/>
        </p:nvCxnSpPr>
        <p:spPr>
          <a:xfrm>
            <a:off x="2173358" y="1250942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EF487D0-311A-4B52-BF37-D63A5C9526AE}"/>
              </a:ext>
            </a:extLst>
          </p:cNvPr>
          <p:cNvCxnSpPr>
            <a:cxnSpLocks/>
          </p:cNvCxnSpPr>
          <p:nvPr/>
        </p:nvCxnSpPr>
        <p:spPr>
          <a:xfrm>
            <a:off x="2163208" y="1252166"/>
            <a:ext cx="0" cy="13018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0792778-014B-4A33-B826-0F59B8CD1012}"/>
              </a:ext>
            </a:extLst>
          </p:cNvPr>
          <p:cNvGrpSpPr/>
          <p:nvPr/>
        </p:nvGrpSpPr>
        <p:grpSpPr>
          <a:xfrm>
            <a:off x="3148391" y="154410"/>
            <a:ext cx="3376823" cy="2456709"/>
            <a:chOff x="6965993" y="343253"/>
            <a:chExt cx="3376823" cy="2456709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C6E845AF-215B-425B-AE74-B454A8172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5993" y="343253"/>
              <a:ext cx="3376823" cy="2456709"/>
            </a:xfrm>
            <a:prstGeom prst="rect">
              <a:avLst/>
            </a:prstGeom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E527D6D3-FB45-49E6-A743-8A5A14E25343}"/>
                </a:ext>
              </a:extLst>
            </p:cNvPr>
            <p:cNvGrpSpPr/>
            <p:nvPr/>
          </p:nvGrpSpPr>
          <p:grpSpPr>
            <a:xfrm>
              <a:off x="7530088" y="1879601"/>
              <a:ext cx="1670746" cy="427484"/>
              <a:chOff x="1286289" y="1757570"/>
              <a:chExt cx="1670746" cy="427484"/>
            </a:xfrm>
          </p:grpSpPr>
          <p:cxnSp>
            <p:nvCxnSpPr>
              <p:cNvPr id="51" name="Connecteur droit avec flèche 50">
                <a:extLst>
                  <a:ext uri="{FF2B5EF4-FFF2-40B4-BE49-F238E27FC236}">
                    <a16:creationId xmlns:a16="http://schemas.microsoft.com/office/drawing/2014/main" id="{DFFE9E6C-E138-45CA-ADFB-50B6BDA755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8628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avec flèche 52">
                <a:extLst>
                  <a:ext uri="{FF2B5EF4-FFF2-40B4-BE49-F238E27FC236}">
                    <a16:creationId xmlns:a16="http://schemas.microsoft.com/office/drawing/2014/main" id="{33C4F26D-8799-44A0-A049-36DAD60A2E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4186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avec flèche 53">
                <a:extLst>
                  <a:ext uri="{FF2B5EF4-FFF2-40B4-BE49-F238E27FC236}">
                    <a16:creationId xmlns:a16="http://schemas.microsoft.com/office/drawing/2014/main" id="{68AE9CFB-2288-459E-9D93-6519AA0236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85158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avec flèche 54">
                <a:extLst>
                  <a:ext uri="{FF2B5EF4-FFF2-40B4-BE49-F238E27FC236}">
                    <a16:creationId xmlns:a16="http://schemas.microsoft.com/office/drawing/2014/main" id="{9D6E46F2-9C98-41D2-B5F7-902112FAC4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86130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avec flèche 57">
                <a:extLst>
                  <a:ext uri="{FF2B5EF4-FFF2-40B4-BE49-F238E27FC236}">
                    <a16:creationId xmlns:a16="http://schemas.microsoft.com/office/drawing/2014/main" id="{3873B887-BA1E-462D-BFC9-DDE7A5FE34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321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avec flèche 58">
                <a:extLst>
                  <a:ext uri="{FF2B5EF4-FFF2-40B4-BE49-F238E27FC236}">
                    <a16:creationId xmlns:a16="http://schemas.microsoft.com/office/drawing/2014/main" id="{80EE963D-CBA7-484F-A338-72C2AA8325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84191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75BFD874-AF95-4C72-AB2C-3766CE0CF069}"/>
              </a:ext>
            </a:extLst>
          </p:cNvPr>
          <p:cNvSpPr txBox="1"/>
          <p:nvPr/>
        </p:nvSpPr>
        <p:spPr>
          <a:xfrm rot="16200000">
            <a:off x="2861582" y="3608234"/>
            <a:ext cx="68495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800"/>
              <a:t>653 max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6AF40CE6-18E4-2E77-138A-D178770BC6C4}"/>
              </a:ext>
            </a:extLst>
          </p:cNvPr>
          <p:cNvGrpSpPr/>
          <p:nvPr/>
        </p:nvGrpSpPr>
        <p:grpSpPr>
          <a:xfrm>
            <a:off x="539070" y="5089801"/>
            <a:ext cx="1440043" cy="1523659"/>
            <a:chOff x="539070" y="5089801"/>
            <a:chExt cx="1440043" cy="1523659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711F7829-E8D1-4DBB-AAE4-7B812EBE0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9070" y="5089801"/>
              <a:ext cx="1440043" cy="1523659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135403E-FEF5-8D6D-FFFC-CF2055697017}"/>
                </a:ext>
              </a:extLst>
            </p:cNvPr>
            <p:cNvSpPr/>
            <p:nvPr/>
          </p:nvSpPr>
          <p:spPr>
            <a:xfrm rot="19757268">
              <a:off x="1206644" y="6360090"/>
              <a:ext cx="240271" cy="1145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E3406B3-A963-9DB0-EFD2-D552EE2A8189}"/>
                </a:ext>
              </a:extLst>
            </p:cNvPr>
            <p:cNvSpPr txBox="1"/>
            <p:nvPr/>
          </p:nvSpPr>
          <p:spPr>
            <a:xfrm rot="19849260">
              <a:off x="1158665" y="6292358"/>
              <a:ext cx="347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90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979087A-DE82-4291-9129-76C164C5CD1C}"/>
              </a:ext>
            </a:extLst>
          </p:cNvPr>
          <p:cNvGrpSpPr/>
          <p:nvPr/>
        </p:nvGrpSpPr>
        <p:grpSpPr>
          <a:xfrm>
            <a:off x="197387" y="5843283"/>
            <a:ext cx="1138392" cy="572903"/>
            <a:chOff x="-63768" y="6342212"/>
            <a:chExt cx="1052234" cy="4422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E6319B14-FF17-426E-BF78-B4A54913D74A}"/>
                </a:ext>
              </a:extLst>
            </p:cNvPr>
            <p:cNvSpPr txBox="1"/>
            <p:nvPr/>
          </p:nvSpPr>
          <p:spPr>
            <a:xfrm>
              <a:off x="-34153" y="6463728"/>
              <a:ext cx="1022619" cy="320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/>
                <a:t>   : </a:t>
              </a:r>
              <a:r>
                <a:rPr lang="it-IT" sz="900"/>
                <a:t>7 kg</a:t>
              </a:r>
            </a:p>
            <a:p>
              <a:r>
                <a:rPr lang="it-IT" sz="900"/>
                <a:t>(con fissaggi)</a:t>
              </a:r>
            </a:p>
          </p:txBody>
        </p:sp>
        <p:pic>
          <p:nvPicPr>
            <p:cNvPr id="45" name="Picture 129">
              <a:extLst>
                <a:ext uri="{FF2B5EF4-FFF2-40B4-BE49-F238E27FC236}">
                  <a16:creationId xmlns:a16="http://schemas.microsoft.com/office/drawing/2014/main" id="{D94781A8-C945-42DB-AC73-0082A153B9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3768" y="6342212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Rectangle à coins arrondis 91">
            <a:extLst>
              <a:ext uri="{FF2B5EF4-FFF2-40B4-BE49-F238E27FC236}">
                <a16:creationId xmlns:a16="http://schemas.microsoft.com/office/drawing/2014/main" id="{692A0E67-6FED-4B55-AAB9-3CAA10D38051}"/>
              </a:ext>
            </a:extLst>
          </p:cNvPr>
          <p:cNvSpPr/>
          <p:nvPr/>
        </p:nvSpPr>
        <p:spPr>
          <a:xfrm>
            <a:off x="229427" y="5097101"/>
            <a:ext cx="6399146" cy="36386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84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50B2DF56-44E8-4FB3-821E-ADFC81B5EC4A}"/>
              </a:ext>
            </a:extLst>
          </p:cNvPr>
          <p:cNvCxnSpPr>
            <a:cxnSpLocks/>
          </p:cNvCxnSpPr>
          <p:nvPr/>
        </p:nvCxnSpPr>
        <p:spPr>
          <a:xfrm>
            <a:off x="250253" y="507413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8022" y="8830873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37" name="Rectangle à coins arrondis 91">
            <a:extLst>
              <a:ext uri="{FF2B5EF4-FFF2-40B4-BE49-F238E27FC236}">
                <a16:creationId xmlns:a16="http://schemas.microsoft.com/office/drawing/2014/main" id="{EF8F1688-3137-49E8-9205-0D58D586F3B4}"/>
              </a:ext>
            </a:extLst>
          </p:cNvPr>
          <p:cNvSpPr/>
          <p:nvPr/>
        </p:nvSpPr>
        <p:spPr>
          <a:xfrm>
            <a:off x="210013" y="66102"/>
            <a:ext cx="6421881" cy="876225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BDF23-8E82-4389-BB32-F7B7A2471468}"/>
              </a:ext>
            </a:extLst>
          </p:cNvPr>
          <p:cNvSpPr/>
          <p:nvPr/>
        </p:nvSpPr>
        <p:spPr>
          <a:xfrm>
            <a:off x="6096668" y="6142793"/>
            <a:ext cx="336613" cy="6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4F4E92-D502-406C-8626-673CA429FF30}"/>
              </a:ext>
            </a:extLst>
          </p:cNvPr>
          <p:cNvSpPr/>
          <p:nvPr/>
        </p:nvSpPr>
        <p:spPr>
          <a:xfrm>
            <a:off x="262311" y="6604580"/>
            <a:ext cx="707448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D9D9CE8-D62C-4646-87E1-116F11302FD1}"/>
              </a:ext>
            </a:extLst>
          </p:cNvPr>
          <p:cNvSpPr/>
          <p:nvPr/>
        </p:nvSpPr>
        <p:spPr>
          <a:xfrm>
            <a:off x="6003585" y="7981757"/>
            <a:ext cx="532324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8317E0C7-955A-414C-9BB3-02063FCCEA56}"/>
              </a:ext>
            </a:extLst>
          </p:cNvPr>
          <p:cNvSpPr txBox="1"/>
          <p:nvPr/>
        </p:nvSpPr>
        <p:spPr>
          <a:xfrm>
            <a:off x="-3291430" y="7253473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i="1"/>
              <a:t>Sospeso avanzato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AD226D4B-5D84-4F33-BB15-872043BD9BDA}"/>
              </a:ext>
            </a:extLst>
          </p:cNvPr>
          <p:cNvSpPr txBox="1"/>
          <p:nvPr/>
        </p:nvSpPr>
        <p:spPr>
          <a:xfrm>
            <a:off x="10656407" y="6800802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i="1"/>
              <a:t>Portata avanzata</a:t>
            </a:r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E33C4904-C48F-421F-9537-2D9F11F35ED7}"/>
              </a:ext>
            </a:extLst>
          </p:cNvPr>
          <p:cNvCxnSpPr/>
          <p:nvPr/>
        </p:nvCxnSpPr>
        <p:spPr>
          <a:xfrm>
            <a:off x="4807513" y="1008674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22E12B9D-067C-4CAC-BE0A-522C3172102E}"/>
              </a:ext>
            </a:extLst>
          </p:cNvPr>
          <p:cNvCxnSpPr/>
          <p:nvPr/>
        </p:nvCxnSpPr>
        <p:spPr>
          <a:xfrm>
            <a:off x="5171844" y="1006293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1E9A434C-5364-4B70-BDA4-47974D137DAD}"/>
              </a:ext>
            </a:extLst>
          </p:cNvPr>
          <p:cNvCxnSpPr>
            <a:cxnSpLocks/>
          </p:cNvCxnSpPr>
          <p:nvPr/>
        </p:nvCxnSpPr>
        <p:spPr>
          <a:xfrm>
            <a:off x="5064919" y="5595938"/>
            <a:ext cx="5537" cy="10155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D77E1AC7-AC44-461D-8ECE-7F3FD4C7469C}"/>
              </a:ext>
            </a:extLst>
          </p:cNvPr>
          <p:cNvCxnSpPr>
            <a:cxnSpLocks/>
          </p:cNvCxnSpPr>
          <p:nvPr/>
        </p:nvCxnSpPr>
        <p:spPr>
          <a:xfrm flipH="1">
            <a:off x="5460206" y="5590702"/>
            <a:ext cx="1873" cy="98104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37F963DF-4348-4DEC-AF85-49AC51DC8068}"/>
              </a:ext>
            </a:extLst>
          </p:cNvPr>
          <p:cNvCxnSpPr>
            <a:cxnSpLocks/>
          </p:cNvCxnSpPr>
          <p:nvPr/>
        </p:nvCxnSpPr>
        <p:spPr>
          <a:xfrm>
            <a:off x="1969294" y="5543551"/>
            <a:ext cx="4763" cy="102393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FE1CD9BE-A9BF-4BC3-97E3-ED2D7A3C7AD0}"/>
              </a:ext>
            </a:extLst>
          </p:cNvPr>
          <p:cNvCxnSpPr>
            <a:cxnSpLocks/>
          </p:cNvCxnSpPr>
          <p:nvPr/>
        </p:nvCxnSpPr>
        <p:spPr>
          <a:xfrm flipH="1">
            <a:off x="2377796" y="5543549"/>
            <a:ext cx="1073" cy="100967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52036893-8803-420A-B81A-0C0EE81D7684}"/>
              </a:ext>
            </a:extLst>
          </p:cNvPr>
          <p:cNvCxnSpPr>
            <a:cxnSpLocks/>
          </p:cNvCxnSpPr>
          <p:nvPr/>
        </p:nvCxnSpPr>
        <p:spPr>
          <a:xfrm>
            <a:off x="1983581" y="7648575"/>
            <a:ext cx="2382" cy="9763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9358C282-7512-446A-A2CD-94D6CEC6481E}"/>
              </a:ext>
            </a:extLst>
          </p:cNvPr>
          <p:cNvCxnSpPr>
            <a:cxnSpLocks/>
          </p:cNvCxnSpPr>
          <p:nvPr/>
        </p:nvCxnSpPr>
        <p:spPr>
          <a:xfrm flipH="1">
            <a:off x="2400300" y="7655719"/>
            <a:ext cx="2381" cy="119062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8A004814-FAC7-4451-93DB-0BF8A8A16AAE}"/>
              </a:ext>
            </a:extLst>
          </p:cNvPr>
          <p:cNvCxnSpPr>
            <a:cxnSpLocks/>
          </p:cNvCxnSpPr>
          <p:nvPr/>
        </p:nvCxnSpPr>
        <p:spPr>
          <a:xfrm>
            <a:off x="4698206" y="7665244"/>
            <a:ext cx="2382" cy="109537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4DC4E56E-5395-4CA9-80A7-F9872BEF657D}"/>
              </a:ext>
            </a:extLst>
          </p:cNvPr>
          <p:cNvCxnSpPr>
            <a:cxnSpLocks/>
          </p:cNvCxnSpPr>
          <p:nvPr/>
        </p:nvCxnSpPr>
        <p:spPr>
          <a:xfrm flipH="1">
            <a:off x="5091113" y="7671471"/>
            <a:ext cx="1287" cy="98548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79DA807B-7258-4098-84E3-F1420EA6BB3E}"/>
              </a:ext>
            </a:extLst>
          </p:cNvPr>
          <p:cNvCxnSpPr>
            <a:cxnSpLocks/>
          </p:cNvCxnSpPr>
          <p:nvPr/>
        </p:nvCxnSpPr>
        <p:spPr>
          <a:xfrm>
            <a:off x="1900870" y="5534235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26107FB5-56DB-417F-B1C3-64085BDDAB97}"/>
              </a:ext>
            </a:extLst>
          </p:cNvPr>
          <p:cNvCxnSpPr>
            <a:cxnSpLocks/>
          </p:cNvCxnSpPr>
          <p:nvPr/>
        </p:nvCxnSpPr>
        <p:spPr>
          <a:xfrm>
            <a:off x="1900869" y="5500590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ZoneTexte 108">
            <a:extLst>
              <a:ext uri="{FF2B5EF4-FFF2-40B4-BE49-F238E27FC236}">
                <a16:creationId xmlns:a16="http://schemas.microsoft.com/office/drawing/2014/main" id="{E23D5C81-1720-418B-B171-48859A186EF5}"/>
              </a:ext>
            </a:extLst>
          </p:cNvPr>
          <p:cNvSpPr txBox="1"/>
          <p:nvPr/>
        </p:nvSpPr>
        <p:spPr>
          <a:xfrm>
            <a:off x="1257325" y="87257"/>
            <a:ext cx="467035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i="1"/>
              <a:t>OPZIONI DI INCLINAZIONE/CONFIGURAZIONE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5E280D1-878C-47BB-B577-4BB8AE39E96A}"/>
              </a:ext>
            </a:extLst>
          </p:cNvPr>
          <p:cNvCxnSpPr/>
          <p:nvPr/>
        </p:nvCxnSpPr>
        <p:spPr>
          <a:xfrm>
            <a:off x="4837559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0AC693AB-722A-4AB1-A240-E7D59564566E}"/>
              </a:ext>
            </a:extLst>
          </p:cNvPr>
          <p:cNvCxnSpPr/>
          <p:nvPr/>
        </p:nvCxnSpPr>
        <p:spPr>
          <a:xfrm>
            <a:off x="5187864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7CC9274B-D76E-371F-E5E8-21128AF0A0AE}"/>
              </a:ext>
            </a:extLst>
          </p:cNvPr>
          <p:cNvSpPr txBox="1"/>
          <p:nvPr/>
        </p:nvSpPr>
        <p:spPr>
          <a:xfrm>
            <a:off x="1763461" y="9437961"/>
            <a:ext cx="365807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9EB8C2C7-8CAB-DFD3-4F24-A93050D95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3DAB9E48-1200-DC83-568D-4FCC2FC6F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26331"/>
              </p:ext>
            </p:extLst>
          </p:nvPr>
        </p:nvGraphicFramePr>
        <p:xfrm>
          <a:off x="247573" y="397900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it-IT" sz="1200" b="0" i="1">
                          <a:solidFill>
                            <a:schemeClr val="tx1"/>
                          </a:solidFill>
                        </a:rPr>
                        <a:t>ALIMENTAZIONE</a:t>
                      </a:r>
                      <a:r>
                        <a:rPr lang="it-IT" sz="1200" b="0" i="1"/>
                        <a:t> </a:t>
                      </a:r>
                      <a:r>
                        <a:rPr lang="it-IT" sz="1200" b="0" i="1">
                          <a:solidFill>
                            <a:schemeClr val="tx1"/>
                          </a:solidFill>
                        </a:rPr>
                        <a:t>IMBALLATA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i="1"/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i="1"/>
                        <a:t>B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it-IT" sz="1000" i="1"/>
                        <a:t>PORTA TIPO 1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i="1"/>
                        <a:t>TIPO 1 SOSPESO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it-IT" sz="1000" i="1"/>
                        <a:t>TYPE 2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B27D59A4-42EF-88E1-17F4-39680E4CB4BD}"/>
              </a:ext>
            </a:extLst>
          </p:cNvPr>
          <p:cNvCxnSpPr>
            <a:cxnSpLocks/>
          </p:cNvCxnSpPr>
          <p:nvPr/>
        </p:nvCxnSpPr>
        <p:spPr>
          <a:xfrm>
            <a:off x="268512" y="720452"/>
            <a:ext cx="2092051" cy="932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373D4A20-EECE-8251-C7B6-6DDE2C7DFEDA}"/>
              </a:ext>
            </a:extLst>
          </p:cNvPr>
          <p:cNvSpPr txBox="1"/>
          <p:nvPr/>
        </p:nvSpPr>
        <p:spPr>
          <a:xfrm>
            <a:off x="614083" y="678222"/>
            <a:ext cx="17323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000" i="1" dirty="0"/>
              <a:t>POSIZIONE DEI RIFLETTORI</a:t>
            </a:r>
          </a:p>
          <a:p>
            <a:pPr algn="r"/>
            <a:r>
              <a:rPr lang="it-IT" sz="1000" i="1" dirty="0"/>
              <a:t>      SU LYRE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F05E11-48ED-DCE8-3C65-A744BD3360D9}"/>
              </a:ext>
            </a:extLst>
          </p:cNvPr>
          <p:cNvSpPr txBox="1"/>
          <p:nvPr/>
        </p:nvSpPr>
        <p:spPr>
          <a:xfrm>
            <a:off x="202680" y="1228869"/>
            <a:ext cx="1981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i="1" dirty="0"/>
              <a:t>TIPO MONTAGGIO </a:t>
            </a:r>
            <a:br>
              <a:rPr lang="it-IT" sz="1000" i="1" dirty="0"/>
            </a:br>
            <a:r>
              <a:rPr lang="it-IT" sz="1000" i="1" dirty="0"/>
              <a:t>DEL PROIETTORE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8040FF74-8ECA-A47A-2631-5AE4A97DE6D9}"/>
              </a:ext>
            </a:extLst>
          </p:cNvPr>
          <p:cNvGrpSpPr/>
          <p:nvPr/>
        </p:nvGrpSpPr>
        <p:grpSpPr>
          <a:xfrm>
            <a:off x="2921684" y="746391"/>
            <a:ext cx="1086898" cy="848379"/>
            <a:chOff x="2898944" y="882670"/>
            <a:chExt cx="1086898" cy="848379"/>
          </a:xfrm>
        </p:grpSpPr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066C62A-0B5C-7694-FF52-157E6AFA4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9EEADA0A-E12B-B5F6-944E-00B920DB6350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6463B8D4-511A-336B-17E0-8F2506F96434}"/>
              </a:ext>
            </a:extLst>
          </p:cNvPr>
          <p:cNvGrpSpPr/>
          <p:nvPr/>
        </p:nvGrpSpPr>
        <p:grpSpPr>
          <a:xfrm>
            <a:off x="5057769" y="754200"/>
            <a:ext cx="1086898" cy="848379"/>
            <a:chOff x="5056460" y="882669"/>
            <a:chExt cx="1086898" cy="848379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D575D65B-A3DE-AECA-0C2E-31730BDF0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41" name="Connecteur droit avec flèche 40">
              <a:extLst>
                <a:ext uri="{FF2B5EF4-FFF2-40B4-BE49-F238E27FC236}">
                  <a16:creationId xmlns:a16="http://schemas.microsoft.com/office/drawing/2014/main" id="{EE09E32B-971D-DEDF-F0AD-C6CC9EED42F2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23DF91E-FCB9-B72A-D183-BE2AC2F813B4}"/>
              </a:ext>
            </a:extLst>
          </p:cNvPr>
          <p:cNvGrpSpPr/>
          <p:nvPr/>
        </p:nvGrpSpPr>
        <p:grpSpPr>
          <a:xfrm>
            <a:off x="1145118" y="2861591"/>
            <a:ext cx="962979" cy="718996"/>
            <a:chOff x="1135222" y="2846686"/>
            <a:chExt cx="962979" cy="718996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847D0E5F-1826-BB6C-322C-1B90E799CA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278EDCDF-7336-9DED-9BF2-7A7733EA35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avec flèche 115">
              <a:extLst>
                <a:ext uri="{FF2B5EF4-FFF2-40B4-BE49-F238E27FC236}">
                  <a16:creationId xmlns:a16="http://schemas.microsoft.com/office/drawing/2014/main" id="{35CB44FB-ED92-98A9-9A0A-4E8E877A52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217685B4-4CEE-66A8-9BE1-6852AF58E7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EE4577EA-B930-3D8D-FDA5-D7190CA5EB4A}"/>
              </a:ext>
            </a:extLst>
          </p:cNvPr>
          <p:cNvGrpSpPr/>
          <p:nvPr/>
        </p:nvGrpSpPr>
        <p:grpSpPr>
          <a:xfrm>
            <a:off x="1109051" y="1912902"/>
            <a:ext cx="999800" cy="692054"/>
            <a:chOff x="273698" y="1940754"/>
            <a:chExt cx="999800" cy="692054"/>
          </a:xfrm>
        </p:grpSpPr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B2569A28-9E18-887A-1200-E8BF44BAEE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1187ACF1-F3E5-18DA-6843-B0D02AA4F6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E5126B62-97EF-ADEC-3722-033FB50FB3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130AC917-A63B-0640-D394-606D9DA902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30886DF0-D8F6-93EA-4227-517C67510BAD}"/>
              </a:ext>
            </a:extLst>
          </p:cNvPr>
          <p:cNvGrpSpPr/>
          <p:nvPr/>
        </p:nvGrpSpPr>
        <p:grpSpPr>
          <a:xfrm>
            <a:off x="1153149" y="3709355"/>
            <a:ext cx="932389" cy="718997"/>
            <a:chOff x="841526" y="3739917"/>
            <a:chExt cx="932389" cy="718997"/>
          </a:xfrm>
        </p:grpSpPr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id="{7E31C9FE-75AE-090D-58F4-A395137371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3CD1F49C-A911-00C6-6F92-8EEEAB0735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avec flèche 146">
              <a:extLst>
                <a:ext uri="{FF2B5EF4-FFF2-40B4-BE49-F238E27FC236}">
                  <a16:creationId xmlns:a16="http://schemas.microsoft.com/office/drawing/2014/main" id="{ECD0EFED-52F4-08DB-A738-17CCBF29D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avec flèche 147">
              <a:extLst>
                <a:ext uri="{FF2B5EF4-FFF2-40B4-BE49-F238E27FC236}">
                  <a16:creationId xmlns:a16="http://schemas.microsoft.com/office/drawing/2014/main" id="{F1DDBA7A-0CFE-2F19-2303-D2A56D1201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8" name="Tableau 157">
            <a:extLst>
              <a:ext uri="{FF2B5EF4-FFF2-40B4-BE49-F238E27FC236}">
                <a16:creationId xmlns:a16="http://schemas.microsoft.com/office/drawing/2014/main" id="{CAA01184-2682-2C4E-6C27-51E573B0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509286"/>
              </p:ext>
            </p:extLst>
          </p:nvPr>
        </p:nvGraphicFramePr>
        <p:xfrm>
          <a:off x="250713" y="4621172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it-IT" sz="1200" b="0" i="1">
                          <a:solidFill>
                            <a:schemeClr val="tx1"/>
                          </a:solidFill>
                        </a:rPr>
                        <a:t>ALIMENTAZIONE</a:t>
                      </a:r>
                      <a:r>
                        <a:rPr lang="it-IT" sz="1200" b="0" i="1"/>
                        <a:t> </a:t>
                      </a:r>
                      <a:r>
                        <a:rPr lang="it-IT" sz="1200" b="0" i="1">
                          <a:solidFill>
                            <a:schemeClr val="tx1"/>
                          </a:solidFill>
                        </a:rPr>
                        <a:t>REMOTA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i="1"/>
                        <a:t>A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i="1"/>
                        <a:t>B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it-IT" sz="1000" i="1">
                          <a:solidFill>
                            <a:schemeClr val="bg1"/>
                          </a:solidFill>
                        </a:rPr>
                        <a:t>PORTA TIPO 1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i="1"/>
                        <a:t>TIPO 1 SOSPESO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it-IT" sz="1000" i="1">
                          <a:solidFill>
                            <a:schemeClr val="bg1"/>
                          </a:solidFill>
                        </a:rPr>
                        <a:t>TYPE 2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DD3F9BFF-88DD-A102-E104-6B141F902432}"/>
              </a:ext>
            </a:extLst>
          </p:cNvPr>
          <p:cNvGrpSpPr/>
          <p:nvPr/>
        </p:nvGrpSpPr>
        <p:grpSpPr>
          <a:xfrm>
            <a:off x="2916928" y="4975408"/>
            <a:ext cx="1086898" cy="848379"/>
            <a:chOff x="2898944" y="882670"/>
            <a:chExt cx="1086898" cy="848379"/>
          </a:xfrm>
        </p:grpSpPr>
        <p:pic>
          <p:nvPicPr>
            <p:cNvPr id="160" name="Image 159">
              <a:extLst>
                <a:ext uri="{FF2B5EF4-FFF2-40B4-BE49-F238E27FC236}">
                  <a16:creationId xmlns:a16="http://schemas.microsoft.com/office/drawing/2014/main" id="{14E6EDA0-405F-8DAA-79CD-2DF5ADEA4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F04BB8F6-5715-26F2-5D88-A37CD11EFB62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5DB9BE25-19D5-A7AF-B78E-FCECFD97F103}"/>
              </a:ext>
            </a:extLst>
          </p:cNvPr>
          <p:cNvGrpSpPr/>
          <p:nvPr/>
        </p:nvGrpSpPr>
        <p:grpSpPr>
          <a:xfrm>
            <a:off x="5057769" y="4975408"/>
            <a:ext cx="1086898" cy="848379"/>
            <a:chOff x="5056460" y="882669"/>
            <a:chExt cx="1086898" cy="848379"/>
          </a:xfrm>
        </p:grpSpPr>
        <p:pic>
          <p:nvPicPr>
            <p:cNvPr id="163" name="Image 162">
              <a:extLst>
                <a:ext uri="{FF2B5EF4-FFF2-40B4-BE49-F238E27FC236}">
                  <a16:creationId xmlns:a16="http://schemas.microsoft.com/office/drawing/2014/main" id="{89C228B9-5704-8060-49AC-77BCCCB01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75214313-F158-D03D-CEA3-EAD6F46B549D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8E859566-BCFF-3149-0B9B-C07E85092DB5}"/>
              </a:ext>
            </a:extLst>
          </p:cNvPr>
          <p:cNvCxnSpPr>
            <a:cxnSpLocks/>
          </p:cNvCxnSpPr>
          <p:nvPr/>
        </p:nvCxnSpPr>
        <p:spPr>
          <a:xfrm>
            <a:off x="262311" y="4932450"/>
            <a:ext cx="2098252" cy="958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ZoneTexte 166">
            <a:extLst>
              <a:ext uri="{FF2B5EF4-FFF2-40B4-BE49-F238E27FC236}">
                <a16:creationId xmlns:a16="http://schemas.microsoft.com/office/drawing/2014/main" id="{644D6424-F659-6F19-F4FE-3C11E61C0971}"/>
              </a:ext>
            </a:extLst>
          </p:cNvPr>
          <p:cNvSpPr txBox="1"/>
          <p:nvPr/>
        </p:nvSpPr>
        <p:spPr>
          <a:xfrm>
            <a:off x="210013" y="5350842"/>
            <a:ext cx="1845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i="1" dirty="0"/>
              <a:t>TIPO</a:t>
            </a:r>
          </a:p>
          <a:p>
            <a:r>
              <a:rPr lang="it-IT" sz="1000" i="1" dirty="0"/>
              <a:t>MONTAGGIO DEL PROIETTORE</a:t>
            </a:r>
          </a:p>
        </p:txBody>
      </p: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5F829A9A-09B9-9954-A16F-E73F5EF329AA}"/>
              </a:ext>
            </a:extLst>
          </p:cNvPr>
          <p:cNvGrpSpPr/>
          <p:nvPr/>
        </p:nvGrpSpPr>
        <p:grpSpPr>
          <a:xfrm>
            <a:off x="1165751" y="7089566"/>
            <a:ext cx="962979" cy="718996"/>
            <a:chOff x="1135222" y="2846686"/>
            <a:chExt cx="962979" cy="718996"/>
          </a:xfrm>
        </p:grpSpPr>
        <p:pic>
          <p:nvPicPr>
            <p:cNvPr id="169" name="Image 168">
              <a:extLst>
                <a:ext uri="{FF2B5EF4-FFF2-40B4-BE49-F238E27FC236}">
                  <a16:creationId xmlns:a16="http://schemas.microsoft.com/office/drawing/2014/main" id="{5B7C3346-A1F4-E4A8-8B57-EEEDECC04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170" name="Connecteur droit avec flèche 169">
              <a:extLst>
                <a:ext uri="{FF2B5EF4-FFF2-40B4-BE49-F238E27FC236}">
                  <a16:creationId xmlns:a16="http://schemas.microsoft.com/office/drawing/2014/main" id="{36590B01-8EBE-26F9-3E5C-7B9C3833C0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cteur droit avec flèche 170">
              <a:extLst>
                <a:ext uri="{FF2B5EF4-FFF2-40B4-BE49-F238E27FC236}">
                  <a16:creationId xmlns:a16="http://schemas.microsoft.com/office/drawing/2014/main" id="{9651DB87-6FC0-5F60-412A-C589589389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cteur droit avec flèche 171">
              <a:extLst>
                <a:ext uri="{FF2B5EF4-FFF2-40B4-BE49-F238E27FC236}">
                  <a16:creationId xmlns:a16="http://schemas.microsoft.com/office/drawing/2014/main" id="{90CA805C-266F-B419-0E8D-A6106FA7AE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e 172">
            <a:extLst>
              <a:ext uri="{FF2B5EF4-FFF2-40B4-BE49-F238E27FC236}">
                <a16:creationId xmlns:a16="http://schemas.microsoft.com/office/drawing/2014/main" id="{84EFDA2C-F48B-E06F-9CF2-38C6A746504B}"/>
              </a:ext>
            </a:extLst>
          </p:cNvPr>
          <p:cNvGrpSpPr/>
          <p:nvPr/>
        </p:nvGrpSpPr>
        <p:grpSpPr>
          <a:xfrm>
            <a:off x="1122343" y="6117634"/>
            <a:ext cx="999800" cy="692054"/>
            <a:chOff x="273698" y="1940754"/>
            <a:chExt cx="999800" cy="692054"/>
          </a:xfrm>
        </p:grpSpPr>
        <p:pic>
          <p:nvPicPr>
            <p:cNvPr id="174" name="Image 173">
              <a:extLst>
                <a:ext uri="{FF2B5EF4-FFF2-40B4-BE49-F238E27FC236}">
                  <a16:creationId xmlns:a16="http://schemas.microsoft.com/office/drawing/2014/main" id="{34B6B8F1-0E03-47D8-80FF-732B3D4D80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75" name="Connecteur droit avec flèche 174">
              <a:extLst>
                <a:ext uri="{FF2B5EF4-FFF2-40B4-BE49-F238E27FC236}">
                  <a16:creationId xmlns:a16="http://schemas.microsoft.com/office/drawing/2014/main" id="{D6106E22-9C25-E530-D1FB-7D28038E2B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cteur droit avec flèche 175">
              <a:extLst>
                <a:ext uri="{FF2B5EF4-FFF2-40B4-BE49-F238E27FC236}">
                  <a16:creationId xmlns:a16="http://schemas.microsoft.com/office/drawing/2014/main" id="{8C9438AF-A789-5DA5-E8E8-175D4002FC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24B21946-61C0-5104-B4EC-60CC3D20A1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Groupe 177">
            <a:extLst>
              <a:ext uri="{FF2B5EF4-FFF2-40B4-BE49-F238E27FC236}">
                <a16:creationId xmlns:a16="http://schemas.microsoft.com/office/drawing/2014/main" id="{2ADEE3CB-D3DC-8E66-C339-52F621297777}"/>
              </a:ext>
            </a:extLst>
          </p:cNvPr>
          <p:cNvGrpSpPr/>
          <p:nvPr/>
        </p:nvGrpSpPr>
        <p:grpSpPr>
          <a:xfrm>
            <a:off x="1165751" y="7976122"/>
            <a:ext cx="932389" cy="718997"/>
            <a:chOff x="841526" y="3739917"/>
            <a:chExt cx="932389" cy="718997"/>
          </a:xfrm>
        </p:grpSpPr>
        <p:pic>
          <p:nvPicPr>
            <p:cNvPr id="179" name="Image 178">
              <a:extLst>
                <a:ext uri="{FF2B5EF4-FFF2-40B4-BE49-F238E27FC236}">
                  <a16:creationId xmlns:a16="http://schemas.microsoft.com/office/drawing/2014/main" id="{EA797B7B-198B-F243-9EF7-C863E26F1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774E833-FBC9-57FA-4122-2272431B8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AF87FAE4-0DE3-4261-D036-19D7C49D10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avec flèche 181">
              <a:extLst>
                <a:ext uri="{FF2B5EF4-FFF2-40B4-BE49-F238E27FC236}">
                  <a16:creationId xmlns:a16="http://schemas.microsoft.com/office/drawing/2014/main" id="{07D72847-A803-8520-6FD7-77099E8DD3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ZoneTexte 191">
            <a:extLst>
              <a:ext uri="{FF2B5EF4-FFF2-40B4-BE49-F238E27FC236}">
                <a16:creationId xmlns:a16="http://schemas.microsoft.com/office/drawing/2014/main" id="{2F03C977-E7C9-A6B5-B0AD-55875A273DF2}"/>
              </a:ext>
            </a:extLst>
          </p:cNvPr>
          <p:cNvSpPr txBox="1"/>
          <p:nvPr/>
        </p:nvSpPr>
        <p:spPr>
          <a:xfrm>
            <a:off x="607733" y="4931473"/>
            <a:ext cx="17323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000" i="1" dirty="0"/>
              <a:t>POSIZIONE DEI RIFLETTORI </a:t>
            </a:r>
          </a:p>
          <a:p>
            <a:pPr algn="r"/>
            <a:r>
              <a:rPr lang="it-IT" sz="1000" i="1" dirty="0"/>
              <a:t>SU LYRE</a:t>
            </a:r>
          </a:p>
        </p:txBody>
      </p:sp>
      <p:pic>
        <p:nvPicPr>
          <p:cNvPr id="75" name="Image 74">
            <a:extLst>
              <a:ext uri="{FF2B5EF4-FFF2-40B4-BE49-F238E27FC236}">
                <a16:creationId xmlns:a16="http://schemas.microsoft.com/office/drawing/2014/main" id="{F4AF5670-E0B2-681F-1DDE-41F28831CD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67" y="1689345"/>
            <a:ext cx="1512971" cy="927685"/>
          </a:xfrm>
          <a:prstGeom prst="rect">
            <a:avLst/>
          </a:prstGeom>
        </p:spPr>
      </p:pic>
      <p:grpSp>
        <p:nvGrpSpPr>
          <p:cNvPr id="78" name="Groupe 77">
            <a:extLst>
              <a:ext uri="{FF2B5EF4-FFF2-40B4-BE49-F238E27FC236}">
                <a16:creationId xmlns:a16="http://schemas.microsoft.com/office/drawing/2014/main" id="{F6715396-6FB0-62EB-00E7-7734655175E1}"/>
              </a:ext>
            </a:extLst>
          </p:cNvPr>
          <p:cNvGrpSpPr/>
          <p:nvPr/>
        </p:nvGrpSpPr>
        <p:grpSpPr>
          <a:xfrm>
            <a:off x="4930406" y="1684539"/>
            <a:ext cx="1319156" cy="950626"/>
            <a:chOff x="4930406" y="1684539"/>
            <a:chExt cx="1319156" cy="950626"/>
          </a:xfrm>
        </p:grpSpPr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D116AF5A-8A4C-847B-89F0-8CAE08956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0406" y="1684539"/>
              <a:ext cx="1319156" cy="950626"/>
            </a:xfrm>
            <a:prstGeom prst="rect">
              <a:avLst/>
            </a:prstGeom>
          </p:spPr>
        </p:pic>
        <p:pic>
          <p:nvPicPr>
            <p:cNvPr id="114" name="Image 113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82DE63A3-9FCE-49DB-949C-44816696DB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97640" y="1911300"/>
              <a:ext cx="85903" cy="76312"/>
            </a:xfrm>
            <a:prstGeom prst="rect">
              <a:avLst/>
            </a:prstGeom>
          </p:spPr>
        </p:pic>
        <p:pic>
          <p:nvPicPr>
            <p:cNvPr id="113" name="Image 112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21A4ED72-4750-4A97-82E5-0FEABF9CB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2799" y="2149871"/>
              <a:ext cx="85903" cy="76312"/>
            </a:xfrm>
            <a:prstGeom prst="rect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C505013E-A9D0-4945-9AFF-76F6C0F97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66739" y="2007670"/>
              <a:ext cx="73008" cy="60630"/>
            </a:xfrm>
            <a:prstGeom prst="rect">
              <a:avLst/>
            </a:prstGeom>
          </p:spPr>
        </p:pic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49A4454E-5722-FC40-9A91-B94ADD0447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445" y="3652200"/>
            <a:ext cx="2092051" cy="910825"/>
          </a:xfrm>
          <a:prstGeom prst="rect">
            <a:avLst/>
          </a:prstGeom>
        </p:spPr>
      </p:pic>
      <p:pic>
        <p:nvPicPr>
          <p:cNvPr id="82" name="Image 81">
            <a:extLst>
              <a:ext uri="{FF2B5EF4-FFF2-40B4-BE49-F238E27FC236}">
                <a16:creationId xmlns:a16="http://schemas.microsoft.com/office/drawing/2014/main" id="{16AD0AAB-FB07-F777-D70D-ECA40E5531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900" y="3647336"/>
            <a:ext cx="1828394" cy="918419"/>
          </a:xfrm>
          <a:prstGeom prst="rect">
            <a:avLst/>
          </a:prstGeom>
        </p:spPr>
      </p:pic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877B7833-F626-57BA-4D5F-C5775494AE1F}"/>
              </a:ext>
            </a:extLst>
          </p:cNvPr>
          <p:cNvGrpSpPr/>
          <p:nvPr/>
        </p:nvGrpSpPr>
        <p:grpSpPr>
          <a:xfrm>
            <a:off x="4999828" y="5916187"/>
            <a:ext cx="1180312" cy="932722"/>
            <a:chOff x="7537094" y="4713991"/>
            <a:chExt cx="1180312" cy="932722"/>
          </a:xfrm>
        </p:grpSpPr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68681D7F-1012-69ED-8409-73F44F635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7094" y="4713991"/>
              <a:ext cx="1180312" cy="932722"/>
            </a:xfrm>
            <a:prstGeom prst="rect">
              <a:avLst/>
            </a:prstGeom>
          </p:spPr>
        </p:pic>
        <p:pic>
          <p:nvPicPr>
            <p:cNvPr id="85" name="Image 84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17C32F22-FC20-1250-7D7B-D7BD4BBE5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4299" y="4926226"/>
              <a:ext cx="85903" cy="76312"/>
            </a:xfrm>
            <a:prstGeom prst="rect">
              <a:avLst/>
            </a:prstGeom>
          </p:spPr>
        </p:pic>
        <p:pic>
          <p:nvPicPr>
            <p:cNvPr id="87" name="Image 86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9D240AA0-653D-6545-C894-83C2448B1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9458" y="5164797"/>
              <a:ext cx="85903" cy="76312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1F679A3B-7EA6-7995-DDE8-2D7F023BE6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53398" y="5022596"/>
              <a:ext cx="73008" cy="60630"/>
            </a:xfrm>
            <a:prstGeom prst="rect">
              <a:avLst/>
            </a:prstGeom>
          </p:spPr>
        </p:pic>
      </p:grpSp>
      <p:pic>
        <p:nvPicPr>
          <p:cNvPr id="104" name="Image 103">
            <a:extLst>
              <a:ext uri="{FF2B5EF4-FFF2-40B4-BE49-F238E27FC236}">
                <a16:creationId xmlns:a16="http://schemas.microsoft.com/office/drawing/2014/main" id="{ED297E79-AA3B-2550-4BEC-F9FC83380F9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02" y="5916187"/>
            <a:ext cx="1296012" cy="932722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7A7D88B1-C463-83D9-2634-634C3520B90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158" y="6889793"/>
            <a:ext cx="1752123" cy="932722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31F293C0-6623-15CB-6C05-18172AC401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162" y="6886047"/>
            <a:ext cx="1550966" cy="940213"/>
          </a:xfrm>
          <a:prstGeom prst="rect">
            <a:avLst/>
          </a:prstGeom>
        </p:spPr>
      </p:pic>
      <p:pic>
        <p:nvPicPr>
          <p:cNvPr id="144" name="Image 143">
            <a:extLst>
              <a:ext uri="{FF2B5EF4-FFF2-40B4-BE49-F238E27FC236}">
                <a16:creationId xmlns:a16="http://schemas.microsoft.com/office/drawing/2014/main" id="{3463A8B6-988C-04F7-5500-F6ECEC372FC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975" y="7865513"/>
            <a:ext cx="1900432" cy="940214"/>
          </a:xfrm>
          <a:prstGeom prst="rect">
            <a:avLst/>
          </a:prstGeom>
        </p:spPr>
      </p:pic>
      <p:pic>
        <p:nvPicPr>
          <p:cNvPr id="154" name="Image 153">
            <a:extLst>
              <a:ext uri="{FF2B5EF4-FFF2-40B4-BE49-F238E27FC236}">
                <a16:creationId xmlns:a16="http://schemas.microsoft.com/office/drawing/2014/main" id="{320D2F8E-4B41-B3FB-CDD5-769D53DF538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437" y="7865513"/>
            <a:ext cx="1629563" cy="9402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4B9C42-0D36-6787-D1FE-147820C7DF1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636" y="2659707"/>
            <a:ext cx="1620164" cy="9446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0CE212E-BA4D-5486-4145-0E44D8750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484" y="2665470"/>
            <a:ext cx="1364430" cy="93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5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CC1A841-FCF8-49BF-87ED-91E5C33C0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7992" y="6086224"/>
            <a:ext cx="3491774" cy="2249336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25309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F76E8D5E-D904-457C-9527-164220F143BA}"/>
              </a:ext>
            </a:extLst>
          </p:cNvPr>
          <p:cNvSpPr/>
          <p:nvPr/>
        </p:nvSpPr>
        <p:spPr>
          <a:xfrm rot="5400000">
            <a:off x="3178603" y="7725428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600B0F-0A9E-412A-A270-BAEB71E9C8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357" y="3586476"/>
            <a:ext cx="3460581" cy="224531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C3418B70-CB82-4D1A-954C-8B51FEFB9FA4}"/>
              </a:ext>
            </a:extLst>
          </p:cNvPr>
          <p:cNvSpPr txBox="1"/>
          <p:nvPr/>
        </p:nvSpPr>
        <p:spPr>
          <a:xfrm>
            <a:off x="371948" y="6775959"/>
            <a:ext cx="239069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1x Vis M20 </a:t>
            </a:r>
          </a:p>
          <a:p>
            <a:pPr algn="ctr"/>
            <a:r>
              <a:rPr lang="it-IT" sz="1100" dirty="0"/>
              <a:t>100 N.m</a:t>
            </a:r>
          </a:p>
          <a:p>
            <a:pPr algn="ctr"/>
            <a:r>
              <a:rPr lang="it-IT" sz="1100" dirty="0"/>
              <a:t>+</a:t>
            </a:r>
          </a:p>
          <a:p>
            <a:pPr algn="ctr"/>
            <a:r>
              <a:rPr lang="it-IT" sz="1100" dirty="0"/>
              <a:t>Rondella LL20</a:t>
            </a:r>
          </a:p>
          <a:p>
            <a:pPr algn="ctr"/>
            <a:r>
              <a:rPr lang="it-IT" sz="800" dirty="0"/>
              <a:t>(Ø60xep.3)</a:t>
            </a:r>
          </a:p>
          <a:p>
            <a:pPr algn="ctr"/>
            <a:endParaRPr lang="fr-FR" sz="1100" dirty="0"/>
          </a:p>
          <a:p>
            <a:pPr algn="ctr"/>
            <a:r>
              <a:rPr lang="it-IT" sz="1100" b="1" dirty="0"/>
              <a:t>Viti e rondelle non fornite</a:t>
            </a:r>
          </a:p>
          <a:p>
            <a:pPr algn="ctr"/>
            <a:r>
              <a:rPr lang="it-IT" sz="800" dirty="0"/>
              <a:t>(Utilizzare viti e bulloni trattati </a:t>
            </a:r>
          </a:p>
          <a:p>
            <a:pPr algn="ctr"/>
            <a:r>
              <a:rPr lang="it-IT" sz="800" dirty="0"/>
              <a:t>contro la corrosione)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4263596" y="4299008"/>
            <a:ext cx="2213318" cy="16466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2x Vis M16</a:t>
            </a:r>
          </a:p>
          <a:p>
            <a:pPr algn="ctr"/>
            <a:r>
              <a:rPr lang="it-IT" sz="1100"/>
              <a:t>65 N.m</a:t>
            </a:r>
          </a:p>
          <a:p>
            <a:pPr algn="ctr"/>
            <a:r>
              <a:rPr lang="it-IT" sz="1100"/>
              <a:t>+</a:t>
            </a:r>
          </a:p>
          <a:p>
            <a:pPr algn="ctr"/>
            <a:r>
              <a:rPr lang="it-IT" sz="1100"/>
              <a:t>2x Rondelle LL16</a:t>
            </a:r>
          </a:p>
          <a:p>
            <a:pPr algn="ctr"/>
            <a:r>
              <a:rPr lang="it-IT" sz="800"/>
              <a:t>(Ø50xep.3)</a:t>
            </a:r>
          </a:p>
          <a:p>
            <a:pPr algn="ctr"/>
            <a:endParaRPr lang="fr-FR" sz="1100" dirty="0"/>
          </a:p>
          <a:p>
            <a:pPr algn="ctr"/>
            <a:r>
              <a:rPr lang="it-IT" sz="1100" b="1"/>
              <a:t>Viti e rondelle non fornite</a:t>
            </a:r>
          </a:p>
          <a:p>
            <a:pPr algn="ctr"/>
            <a:r>
              <a:rPr lang="it-IT" sz="800"/>
              <a:t>(Utilizzare viti e bulloni trattati</a:t>
            </a:r>
          </a:p>
          <a:p>
            <a:pPr algn="ctr"/>
            <a:r>
              <a:rPr lang="it-IT" sz="800"/>
              <a:t> contro la corrosione)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1BDAB86-067B-4043-8A40-46E26ECAAB1A}"/>
              </a:ext>
            </a:extLst>
          </p:cNvPr>
          <p:cNvCxnSpPr>
            <a:cxnSpLocks/>
          </p:cNvCxnSpPr>
          <p:nvPr/>
        </p:nvCxnSpPr>
        <p:spPr>
          <a:xfrm>
            <a:off x="4515551" y="7110549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03A8A18B-5411-4C33-AD17-266F0163FFDF}"/>
              </a:ext>
            </a:extLst>
          </p:cNvPr>
          <p:cNvCxnSpPr>
            <a:cxnSpLocks/>
          </p:cNvCxnSpPr>
          <p:nvPr/>
        </p:nvCxnSpPr>
        <p:spPr>
          <a:xfrm>
            <a:off x="4380746" y="7219383"/>
            <a:ext cx="201480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F06F213F-B6E8-4DE7-803E-EBBA1C21B6FF}"/>
              </a:ext>
            </a:extLst>
          </p:cNvPr>
          <p:cNvCxnSpPr>
            <a:cxnSpLocks/>
          </p:cNvCxnSpPr>
          <p:nvPr/>
        </p:nvCxnSpPr>
        <p:spPr>
          <a:xfrm>
            <a:off x="4171224" y="7462828"/>
            <a:ext cx="203937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C8C87C64-93C4-4364-B0B9-C9F7562F310C}"/>
              </a:ext>
            </a:extLst>
          </p:cNvPr>
          <p:cNvCxnSpPr>
            <a:cxnSpLocks/>
          </p:cNvCxnSpPr>
          <p:nvPr/>
        </p:nvCxnSpPr>
        <p:spPr>
          <a:xfrm>
            <a:off x="4098512" y="7592837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0E2004C1-307F-487E-B8A1-3166DACD3A61}"/>
              </a:ext>
            </a:extLst>
          </p:cNvPr>
          <p:cNvCxnSpPr>
            <a:cxnSpLocks/>
          </p:cNvCxnSpPr>
          <p:nvPr/>
        </p:nvCxnSpPr>
        <p:spPr>
          <a:xfrm flipH="1">
            <a:off x="3675016" y="7282134"/>
            <a:ext cx="1109662" cy="12855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A067A7AA-318C-498D-9E4B-0A86006F8BE9}"/>
              </a:ext>
            </a:extLst>
          </p:cNvPr>
          <p:cNvCxnSpPr>
            <a:cxnSpLocks/>
          </p:cNvCxnSpPr>
          <p:nvPr/>
        </p:nvCxnSpPr>
        <p:spPr>
          <a:xfrm flipH="1">
            <a:off x="3571378" y="7342180"/>
            <a:ext cx="1010848" cy="116540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E825AD49-5ADF-402E-AFE7-054453D5BED9}"/>
              </a:ext>
            </a:extLst>
          </p:cNvPr>
          <p:cNvCxnSpPr>
            <a:cxnSpLocks/>
          </p:cNvCxnSpPr>
          <p:nvPr/>
        </p:nvCxnSpPr>
        <p:spPr>
          <a:xfrm flipH="1">
            <a:off x="4363958" y="7343783"/>
            <a:ext cx="216569" cy="248652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983B4C33-9BAC-42C6-ACF6-997E4D7FA824}"/>
              </a:ext>
            </a:extLst>
          </p:cNvPr>
          <p:cNvCxnSpPr>
            <a:cxnSpLocks/>
          </p:cNvCxnSpPr>
          <p:nvPr/>
        </p:nvCxnSpPr>
        <p:spPr>
          <a:xfrm flipH="1">
            <a:off x="4366264" y="7283338"/>
            <a:ext cx="418656" cy="477385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8BDCF4FA-B143-4523-8F41-549AD4140FE6}"/>
              </a:ext>
            </a:extLst>
          </p:cNvPr>
          <p:cNvSpPr txBox="1"/>
          <p:nvPr/>
        </p:nvSpPr>
        <p:spPr>
          <a:xfrm rot="18651994">
            <a:off x="3400194" y="8260967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/>
              <a:t>100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05A4F5C-3C90-4571-942B-3B60F20ABA42}"/>
              </a:ext>
            </a:extLst>
          </p:cNvPr>
          <p:cNvSpPr txBox="1"/>
          <p:nvPr/>
        </p:nvSpPr>
        <p:spPr>
          <a:xfrm rot="18651994">
            <a:off x="3492423" y="8344776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/>
              <a:t>200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A7248E-B276-477A-B258-6322083837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507" y="3475361"/>
            <a:ext cx="539483" cy="5046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1C119B8-425C-4BD6-BBDD-898F56087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478" y="3463825"/>
            <a:ext cx="594114" cy="517422"/>
          </a:xfrm>
          <a:prstGeom prst="rect">
            <a:avLst/>
          </a:prstGeom>
        </p:spPr>
      </p:pic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1A20D22B-2027-41D9-A8DE-09FBAF540EBD}"/>
              </a:ext>
            </a:extLst>
          </p:cNvPr>
          <p:cNvSpPr/>
          <p:nvPr/>
        </p:nvSpPr>
        <p:spPr>
          <a:xfrm>
            <a:off x="226047" y="3347363"/>
            <a:ext cx="6421881" cy="537631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037E0DD8-419F-4037-90B3-17566A1E135C}"/>
              </a:ext>
            </a:extLst>
          </p:cNvPr>
          <p:cNvSpPr/>
          <p:nvPr/>
        </p:nvSpPr>
        <p:spPr>
          <a:xfrm rot="18879337">
            <a:off x="548613" y="4927840"/>
            <a:ext cx="843239" cy="857678"/>
          </a:xfrm>
          <a:prstGeom prst="arc">
            <a:avLst>
              <a:gd name="adj1" fmla="val 16200000"/>
              <a:gd name="adj2" fmla="val 47888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63EBCAFB-804F-47E5-88FD-92B8DCEAC555}"/>
              </a:ext>
            </a:extLst>
          </p:cNvPr>
          <p:cNvSpPr/>
          <p:nvPr/>
        </p:nvSpPr>
        <p:spPr>
          <a:xfrm rot="5559946">
            <a:off x="585821" y="4957498"/>
            <a:ext cx="747861" cy="767551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7D23027B-3B83-4E4D-ADCF-2978F85173FE}"/>
              </a:ext>
            </a:extLst>
          </p:cNvPr>
          <p:cNvSpPr/>
          <p:nvPr/>
        </p:nvSpPr>
        <p:spPr>
          <a:xfrm rot="11109276">
            <a:off x="598969" y="4839230"/>
            <a:ext cx="764181" cy="876491"/>
          </a:xfrm>
          <a:prstGeom prst="arc">
            <a:avLst>
              <a:gd name="adj1" fmla="val 16200000"/>
              <a:gd name="adj2" fmla="val 5540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88EA31E-E09D-40A9-8611-2E061EB2106B}"/>
              </a:ext>
            </a:extLst>
          </p:cNvPr>
          <p:cNvSpPr/>
          <p:nvPr/>
        </p:nvSpPr>
        <p:spPr>
          <a:xfrm rot="12681975">
            <a:off x="652433" y="4897688"/>
            <a:ext cx="126403" cy="373486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C8DB31D5-BDD0-424C-902E-46E7358C4C65}"/>
              </a:ext>
            </a:extLst>
          </p:cNvPr>
          <p:cNvCxnSpPr>
            <a:cxnSpLocks/>
          </p:cNvCxnSpPr>
          <p:nvPr/>
        </p:nvCxnSpPr>
        <p:spPr>
          <a:xfrm flipV="1">
            <a:off x="390126" y="5427469"/>
            <a:ext cx="218891" cy="705848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D051EBB1-3743-4F23-80F9-D8C0EF38D050}"/>
              </a:ext>
            </a:extLst>
          </p:cNvPr>
          <p:cNvSpPr txBox="1"/>
          <p:nvPr/>
        </p:nvSpPr>
        <p:spPr>
          <a:xfrm>
            <a:off x="375381" y="6145337"/>
            <a:ext cx="2390692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Legare una corda di sicurezza intorno al braccio della lira.</a:t>
            </a:r>
            <a:r>
              <a:rPr lang="it-IT" sz="1100" b="1" dirty="0"/>
              <a:t> Corda non fornita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393069" y="3296935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FISSAGGIO</a:t>
              </a:r>
            </a:p>
          </p:txBody>
        </p:sp>
      </p:grpSp>
      <p:sp>
        <p:nvSpPr>
          <p:cNvPr id="39" name="ZoneTexte 3">
            <a:extLst>
              <a:ext uri="{FF2B5EF4-FFF2-40B4-BE49-F238E27FC236}">
                <a16:creationId xmlns:a16="http://schemas.microsoft.com/office/drawing/2014/main" id="{AF3213CC-D560-4794-B092-C5509F07F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996" y="2075145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3</a:t>
            </a:r>
          </a:p>
        </p:txBody>
      </p:sp>
      <p:sp>
        <p:nvSpPr>
          <p:cNvPr id="43" name="Triangle isocèle 42">
            <a:extLst>
              <a:ext uri="{FF2B5EF4-FFF2-40B4-BE49-F238E27FC236}">
                <a16:creationId xmlns:a16="http://schemas.microsoft.com/office/drawing/2014/main" id="{8B233518-3040-48E8-A884-84626F21A93F}"/>
              </a:ext>
            </a:extLst>
          </p:cNvPr>
          <p:cNvSpPr/>
          <p:nvPr/>
        </p:nvSpPr>
        <p:spPr>
          <a:xfrm rot="5400000">
            <a:off x="5084266" y="446890"/>
            <a:ext cx="74048" cy="935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54" y="495544"/>
            <a:ext cx="513518" cy="524106"/>
          </a:xfrm>
          <a:prstGeom prst="rect">
            <a:avLst/>
          </a:prstGeom>
        </p:spPr>
      </p:pic>
      <p:pic>
        <p:nvPicPr>
          <p:cNvPr id="50" name="Image 4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93192BBD-9D20-4E41-BD76-79D42B9CDA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017" y="495544"/>
            <a:ext cx="513518" cy="524106"/>
          </a:xfrm>
          <a:prstGeom prst="rect">
            <a:avLst/>
          </a:prstGeom>
        </p:spPr>
      </p:pic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AAD408AB-E38E-4397-8DBA-7AE465B6ED22}"/>
              </a:ext>
            </a:extLst>
          </p:cNvPr>
          <p:cNvSpPr/>
          <p:nvPr/>
        </p:nvSpPr>
        <p:spPr>
          <a:xfrm>
            <a:off x="226047" y="487807"/>
            <a:ext cx="6421881" cy="285915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D067C808-3D7D-4AD7-BEFD-6365FDF440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564" y="987368"/>
            <a:ext cx="6116295" cy="2182059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1243654">
            <a:off x="319035" y="1221202"/>
            <a:ext cx="907248" cy="689812"/>
            <a:chOff x="2360257" y="6092235"/>
            <a:chExt cx="907248" cy="689812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54EA77FA-F68F-BC30-EF70-2FC90B013D81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0C1B78AF-B590-3803-B00A-5BD3B60FE5EE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464E5F38-CCCA-2196-D35E-E7A71B7E957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90231C60-D80D-2684-5049-74ED44CE469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D9674803-FE34-CB2E-CA61-3B21742E05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5495045">
            <a:off x="2062162" y="2187146"/>
            <a:ext cx="586504" cy="946800"/>
            <a:chOff x="730361" y="5921702"/>
            <a:chExt cx="801489" cy="1334137"/>
          </a:xfrm>
        </p:grpSpPr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270341" y="699432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C9587D83-8834-F8B1-990A-BED615CBD6A5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101387" y="680293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droit avec flèche 118">
              <a:extLst>
                <a:ext uri="{FF2B5EF4-FFF2-40B4-BE49-F238E27FC236}">
                  <a16:creationId xmlns:a16="http://schemas.microsoft.com/office/drawing/2014/main" id="{80432B2D-E5F1-6E76-652B-ACFFC47E23C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974397" y="663426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avec flèche 119">
              <a:extLst>
                <a:ext uri="{FF2B5EF4-FFF2-40B4-BE49-F238E27FC236}">
                  <a16:creationId xmlns:a16="http://schemas.microsoft.com/office/drawing/2014/main" id="{76A5B917-D14A-CE21-3C9D-02A56CD8D759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838451" y="643681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avec flèche 120">
              <a:extLst>
                <a:ext uri="{FF2B5EF4-FFF2-40B4-BE49-F238E27FC236}">
                  <a16:creationId xmlns:a16="http://schemas.microsoft.com/office/drawing/2014/main" id="{4E0A5B2F-581F-FA34-AF82-79907A952518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719061" y="6271215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droit avec flèche 121">
              <a:extLst>
                <a:ext uri="{FF2B5EF4-FFF2-40B4-BE49-F238E27FC236}">
                  <a16:creationId xmlns:a16="http://schemas.microsoft.com/office/drawing/2014/main" id="{710961AA-BC7D-B9B0-5307-7538FC00143F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580819" y="6071244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889765" y="1059363"/>
            <a:ext cx="1628781" cy="2115973"/>
            <a:chOff x="4799066" y="6178393"/>
            <a:chExt cx="1573643" cy="1218622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11838" y="6178393"/>
              <a:ext cx="1560871" cy="121862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720" y="567764"/>
            <a:ext cx="483512" cy="436236"/>
          </a:xfrm>
          <a:prstGeom prst="rect">
            <a:avLst/>
          </a:prstGeom>
        </p:spPr>
      </p:pic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439845" y="1816025"/>
            <a:ext cx="654664" cy="127618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4786052" y="785438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EF98179D-B894-4C97-BDB1-447955EAFE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572" y="3475361"/>
            <a:ext cx="525458" cy="491526"/>
          </a:xfrm>
          <a:prstGeom prst="rect">
            <a:avLst/>
          </a:prstGeom>
        </p:spPr>
      </p:pic>
      <p:cxnSp>
        <p:nvCxnSpPr>
          <p:cNvPr id="12" name="Connecteur : en angle 11">
            <a:extLst>
              <a:ext uri="{FF2B5EF4-FFF2-40B4-BE49-F238E27FC236}">
                <a16:creationId xmlns:a16="http://schemas.microsoft.com/office/drawing/2014/main" id="{E2043E51-508B-423F-A7E3-0E33319104A2}"/>
              </a:ext>
            </a:extLst>
          </p:cNvPr>
          <p:cNvCxnSpPr>
            <a:cxnSpLocks/>
          </p:cNvCxnSpPr>
          <p:nvPr/>
        </p:nvCxnSpPr>
        <p:spPr>
          <a:xfrm rot="5400000">
            <a:off x="1639667" y="5422939"/>
            <a:ext cx="3574817" cy="1253552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90F99A57-0769-4DF7-AC33-7D5C077588E2}"/>
              </a:ext>
            </a:extLst>
          </p:cNvPr>
          <p:cNvSpPr txBox="1"/>
          <p:nvPr/>
        </p:nvSpPr>
        <p:spPr>
          <a:xfrm>
            <a:off x="3070333" y="5856379"/>
            <a:ext cx="5715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600" b="1"/>
              <a:t>O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3ED7474-C037-4643-A35D-CE14003C4C1A}"/>
              </a:ext>
            </a:extLst>
          </p:cNvPr>
          <p:cNvCxnSpPr>
            <a:cxnSpLocks/>
          </p:cNvCxnSpPr>
          <p:nvPr/>
        </p:nvCxnSpPr>
        <p:spPr>
          <a:xfrm flipH="1">
            <a:off x="4350204" y="2352675"/>
            <a:ext cx="45584" cy="46184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419D8E22-BD77-4F83-BD8F-A54D8EE046F0}"/>
              </a:ext>
            </a:extLst>
          </p:cNvPr>
          <p:cNvCxnSpPr>
            <a:cxnSpLocks/>
          </p:cNvCxnSpPr>
          <p:nvPr/>
        </p:nvCxnSpPr>
        <p:spPr>
          <a:xfrm flipH="1">
            <a:off x="4510278" y="2495550"/>
            <a:ext cx="47435" cy="46509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C4EF8771-46EC-492B-9A36-3FB5F604FD72}"/>
              </a:ext>
            </a:extLst>
          </p:cNvPr>
          <p:cNvCxnSpPr>
            <a:cxnSpLocks/>
          </p:cNvCxnSpPr>
          <p:nvPr/>
        </p:nvCxnSpPr>
        <p:spPr>
          <a:xfrm flipH="1">
            <a:off x="3369469" y="1238356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033F9095-61D5-4B73-A82A-74AC0C88AE8C}"/>
              </a:ext>
            </a:extLst>
          </p:cNvPr>
          <p:cNvCxnSpPr>
            <a:cxnSpLocks/>
          </p:cNvCxnSpPr>
          <p:nvPr/>
        </p:nvCxnSpPr>
        <p:spPr>
          <a:xfrm flipH="1">
            <a:off x="3507582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5F5D4997-7A1B-4ABF-B690-6776A488CC2C}"/>
              </a:ext>
            </a:extLst>
          </p:cNvPr>
          <p:cNvCxnSpPr>
            <a:cxnSpLocks/>
          </p:cNvCxnSpPr>
          <p:nvPr/>
        </p:nvCxnSpPr>
        <p:spPr>
          <a:xfrm flipH="1">
            <a:off x="1036851" y="1243415"/>
            <a:ext cx="32081" cy="34011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0C01084C-9711-4154-BB63-57A5F6947D1D}"/>
              </a:ext>
            </a:extLst>
          </p:cNvPr>
          <p:cNvCxnSpPr>
            <a:cxnSpLocks/>
          </p:cNvCxnSpPr>
          <p:nvPr/>
        </p:nvCxnSpPr>
        <p:spPr>
          <a:xfrm flipH="1">
            <a:off x="1178753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04311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85113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99906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87654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EE84E9EF-2949-4A3D-A9DC-57F75F0276B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689" y="5766921"/>
            <a:ext cx="397504" cy="33321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45DC3E5-FF0B-DACA-C8E5-6ED222CE83E2}"/>
              </a:ext>
            </a:extLst>
          </p:cNvPr>
          <p:cNvSpPr txBox="1"/>
          <p:nvPr/>
        </p:nvSpPr>
        <p:spPr>
          <a:xfrm>
            <a:off x="1763461" y="9437961"/>
            <a:ext cx="371490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97985EAE-C375-D3B7-8CAF-D707B7707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/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D8326557-AEFB-CFB6-F382-A890D0C379A2}"/>
              </a:ext>
            </a:extLst>
          </p:cNvPr>
          <p:cNvGrpSpPr/>
          <p:nvPr/>
        </p:nvGrpSpPr>
        <p:grpSpPr>
          <a:xfrm rot="21243654">
            <a:off x="2616709" y="1197722"/>
            <a:ext cx="907248" cy="689812"/>
            <a:chOff x="2360257" y="6092235"/>
            <a:chExt cx="907248" cy="689812"/>
          </a:xfrm>
        </p:grpSpPr>
        <p:cxnSp>
          <p:nvCxnSpPr>
            <p:cNvPr id="124" name="Connecteur droit avec flèche 123">
              <a:extLst>
                <a:ext uri="{FF2B5EF4-FFF2-40B4-BE49-F238E27FC236}">
                  <a16:creationId xmlns:a16="http://schemas.microsoft.com/office/drawing/2014/main" id="{D63BC19A-D5D9-D693-FCA9-13119076692F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cteur droit avec flèche 124">
              <a:extLst>
                <a:ext uri="{FF2B5EF4-FFF2-40B4-BE49-F238E27FC236}">
                  <a16:creationId xmlns:a16="http://schemas.microsoft.com/office/drawing/2014/main" id="{803381A8-3C4A-6DF2-FE23-B6A6D80B222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cteur droit avec flèche 125">
              <a:extLst>
                <a:ext uri="{FF2B5EF4-FFF2-40B4-BE49-F238E27FC236}">
                  <a16:creationId xmlns:a16="http://schemas.microsoft.com/office/drawing/2014/main" id="{A785F93E-5BB2-3676-D07E-61CE716B67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cteur droit avec flèche 126">
              <a:extLst>
                <a:ext uri="{FF2B5EF4-FFF2-40B4-BE49-F238E27FC236}">
                  <a16:creationId xmlns:a16="http://schemas.microsoft.com/office/drawing/2014/main" id="{2D6FBF9A-2FBE-F15D-3AAB-95465A9289F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cteur droit avec flèche 127">
              <a:extLst>
                <a:ext uri="{FF2B5EF4-FFF2-40B4-BE49-F238E27FC236}">
                  <a16:creationId xmlns:a16="http://schemas.microsoft.com/office/drawing/2014/main" id="{A79CE6CB-89DB-22F6-DB08-7C0E90A9AC0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cteur droit avec flèche 128">
              <a:extLst>
                <a:ext uri="{FF2B5EF4-FFF2-40B4-BE49-F238E27FC236}">
                  <a16:creationId xmlns:a16="http://schemas.microsoft.com/office/drawing/2014/main" id="{0908BD9F-7C6B-D88F-B57F-FE56D20ABB8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0F1D25AC-F6C8-B5A3-2056-3FF342B91B10}"/>
              </a:ext>
            </a:extLst>
          </p:cNvPr>
          <p:cNvGrpSpPr/>
          <p:nvPr/>
        </p:nvGrpSpPr>
        <p:grpSpPr>
          <a:xfrm rot="21243654">
            <a:off x="3582772" y="2369395"/>
            <a:ext cx="907248" cy="689812"/>
            <a:chOff x="2360257" y="6092235"/>
            <a:chExt cx="907248" cy="689812"/>
          </a:xfrm>
        </p:grpSpPr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DBFC4826-8DF9-0D59-0A7F-0FC7C7C258B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7DCEA170-53F2-AECB-6749-7CFDF6F9AD8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eur droit avec flèche 140">
              <a:extLst>
                <a:ext uri="{FF2B5EF4-FFF2-40B4-BE49-F238E27FC236}">
                  <a16:creationId xmlns:a16="http://schemas.microsoft.com/office/drawing/2014/main" id="{34C7CE4B-3777-69E4-35DC-42F68915EC0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cteur droit avec flèche 141">
              <a:extLst>
                <a:ext uri="{FF2B5EF4-FFF2-40B4-BE49-F238E27FC236}">
                  <a16:creationId xmlns:a16="http://schemas.microsoft.com/office/drawing/2014/main" id="{FFF49D8B-0730-F3DA-A1E1-70A0DD038A0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B3A3E6D2-4222-6AD7-CF30-183C795C82D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avec flèche 143">
              <a:extLst>
                <a:ext uri="{FF2B5EF4-FFF2-40B4-BE49-F238E27FC236}">
                  <a16:creationId xmlns:a16="http://schemas.microsoft.com/office/drawing/2014/main" id="{62EB43CE-05D9-5246-5608-C42C452AC46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D02BF9D9-1E22-C79B-9402-FF3CCA9FA99B}"/>
              </a:ext>
            </a:extLst>
          </p:cNvPr>
          <p:cNvGrpSpPr/>
          <p:nvPr/>
        </p:nvGrpSpPr>
        <p:grpSpPr>
          <a:xfrm rot="21243654">
            <a:off x="5241515" y="2254323"/>
            <a:ext cx="711972" cy="866783"/>
            <a:chOff x="2599857" y="5948367"/>
            <a:chExt cx="711972" cy="866783"/>
          </a:xfrm>
        </p:grpSpPr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081A85EA-5206-B485-8416-2D56D8C8FC95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9857" y="5948367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F7D8AC5E-EAFB-F4CA-7F23-A15A575D5DF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79676" y="6107105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avec flèche 177">
              <a:extLst>
                <a:ext uri="{FF2B5EF4-FFF2-40B4-BE49-F238E27FC236}">
                  <a16:creationId xmlns:a16="http://schemas.microsoft.com/office/drawing/2014/main" id="{97F7E2AC-34AD-25F8-E9F3-5536E1113A2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71844" y="6236380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cteur droit avec flèche 178">
              <a:extLst>
                <a:ext uri="{FF2B5EF4-FFF2-40B4-BE49-F238E27FC236}">
                  <a16:creationId xmlns:a16="http://schemas.microsoft.com/office/drawing/2014/main" id="{002B1A90-A093-7B6D-AACC-2CD1FC47D368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46303" y="638492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9757EFF-CEF6-77A7-0952-A273658A616A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1052" y="650756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584397DF-3744-BBFA-9596-663E92BCEDE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90089" y="6648739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282AA0EE-2C29-2C7A-A240-4FF79E009E41}"/>
              </a:ext>
            </a:extLst>
          </p:cNvPr>
          <p:cNvGrpSpPr/>
          <p:nvPr/>
        </p:nvGrpSpPr>
        <p:grpSpPr>
          <a:xfrm rot="21243654">
            <a:off x="5206041" y="1230676"/>
            <a:ext cx="839277" cy="877291"/>
            <a:chOff x="2452806" y="6128288"/>
            <a:chExt cx="839277" cy="877291"/>
          </a:xfrm>
        </p:grpSpPr>
        <p:cxnSp>
          <p:nvCxnSpPr>
            <p:cNvPr id="156" name="Connecteur droit avec flèche 155">
              <a:extLst>
                <a:ext uri="{FF2B5EF4-FFF2-40B4-BE49-F238E27FC236}">
                  <a16:creationId xmlns:a16="http://schemas.microsoft.com/office/drawing/2014/main" id="{4E9F5A25-2167-6BA8-C093-F357FA889A84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3024526" y="673247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E487B01B-912D-141E-3E18-042C14D74E9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00384" y="64976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C62D6FDC-E625-E8EA-991D-295F5A61F8C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3033" y="636594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avec flèche 162">
              <a:extLst>
                <a:ext uri="{FF2B5EF4-FFF2-40B4-BE49-F238E27FC236}">
                  <a16:creationId xmlns:a16="http://schemas.microsoft.com/office/drawing/2014/main" id="{E5B049DD-7373-7C6B-C3DB-4E790B50745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3991" y="62700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69C88C42-1B32-184A-12FD-42E89788024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52806" y="612828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avec flèche 167">
              <a:extLst>
                <a:ext uri="{FF2B5EF4-FFF2-40B4-BE49-F238E27FC236}">
                  <a16:creationId xmlns:a16="http://schemas.microsoft.com/office/drawing/2014/main" id="{AC9FB0D7-DAE2-ED6D-A70D-FC85B88A056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3296" y="660903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DF4B2BD5-20FF-CF19-AE82-ECA7C45653B7}"/>
              </a:ext>
            </a:extLst>
          </p:cNvPr>
          <p:cNvCxnSpPr>
            <a:cxnSpLocks/>
          </p:cNvCxnSpPr>
          <p:nvPr/>
        </p:nvCxnSpPr>
        <p:spPr>
          <a:xfrm flipH="1">
            <a:off x="4829377" y="1608633"/>
            <a:ext cx="1074674" cy="139185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DELL'ORIENTAMENTO</a:t>
              </a:r>
            </a:p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MONTAGGIO DEL CANNOCCHIALE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1004231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5834912"/>
            <a:ext cx="2920566" cy="283812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33966" y="5985504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Posizione del modulo in alto a destra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A9D1F73-9546-4C1A-BB4D-63DDBF7171CD}"/>
              </a:ext>
            </a:extLst>
          </p:cNvPr>
          <p:cNvSpPr txBox="1"/>
          <p:nvPr/>
        </p:nvSpPr>
        <p:spPr>
          <a:xfrm>
            <a:off x="4825949" y="7421411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Posizione Modulo inferiore Destra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6091279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/>
              <a:t>Posizione del modulo in alto a sinistra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08EB5195-1C55-47A4-9A92-8C2220F2F57A}"/>
              </a:ext>
            </a:extLst>
          </p:cNvPr>
          <p:cNvSpPr txBox="1"/>
          <p:nvPr/>
        </p:nvSpPr>
        <p:spPr>
          <a:xfrm>
            <a:off x="427856" y="7527186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Posizione Modulo inferiore Sinistra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618623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BECCC4AC-C06B-4E18-A19E-AA3261EF2E55}"/>
              </a:ext>
            </a:extLst>
          </p:cNvPr>
          <p:cNvSpPr/>
          <p:nvPr/>
        </p:nvSpPr>
        <p:spPr>
          <a:xfrm>
            <a:off x="2082057" y="7674289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5942567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8D08F59E-E553-4AF6-901C-EED37A3D3B14}"/>
              </a:ext>
            </a:extLst>
          </p:cNvPr>
          <p:cNvSpPr/>
          <p:nvPr/>
        </p:nvSpPr>
        <p:spPr>
          <a:xfrm>
            <a:off x="4189558" y="743062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Collegare il filo di sicurezza della lunetta al proiettore.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5250" y="2789008"/>
            <a:ext cx="602658" cy="50518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 flipV="1">
            <a:off x="2517386" y="3383149"/>
            <a:ext cx="38717" cy="129707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236" y="3142273"/>
            <a:ext cx="382525" cy="709555"/>
          </a:xfrm>
          <a:prstGeom prst="rect">
            <a:avLst/>
          </a:prstGeom>
        </p:spPr>
      </p:pic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sp>
        <p:nvSpPr>
          <p:cNvPr id="47" name="Rectangle à coins arrondis 91">
            <a:extLst>
              <a:ext uri="{FF2B5EF4-FFF2-40B4-BE49-F238E27FC236}">
                <a16:creationId xmlns:a16="http://schemas.microsoft.com/office/drawing/2014/main" id="{4B028F8F-FDD9-4538-8C38-F9B1BE125B60}"/>
              </a:ext>
            </a:extLst>
          </p:cNvPr>
          <p:cNvSpPr/>
          <p:nvPr/>
        </p:nvSpPr>
        <p:spPr>
          <a:xfrm>
            <a:off x="210013" y="192921"/>
            <a:ext cx="6421881" cy="854277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836460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PFI - PFM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"-"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82138" y="5298869"/>
            <a:ext cx="6116293" cy="57708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50" dirty="0"/>
              <a:t>Il telescopio deve essere regolato in base all'ottica e/o al piano di regolazione. Indipendentemente dalla posizione dell'appoggio fisso sul proiettore, la regolazione angolare è positiva verso la parte anteriore del proiettore per le posizioni 3, 4, 5 e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96A21657-336A-7C27-E7FE-7C7F33708BE4}"/>
              </a:ext>
            </a:extLst>
          </p:cNvPr>
          <p:cNvSpPr txBox="1"/>
          <p:nvPr/>
        </p:nvSpPr>
        <p:spPr>
          <a:xfrm>
            <a:off x="1763461" y="9437961"/>
            <a:ext cx="373556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9" name="Espace réservé du numéro de diapositive 18">
            <a:extLst>
              <a:ext uri="{FF2B5EF4-FFF2-40B4-BE49-F238E27FC236}">
                <a16:creationId xmlns:a16="http://schemas.microsoft.com/office/drawing/2014/main" id="{77787598-0E21-BCF6-D1F4-A84C80E4B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48" name="Rectangle à coins arrondis 91">
            <a:extLst>
              <a:ext uri="{FF2B5EF4-FFF2-40B4-BE49-F238E27FC236}">
                <a16:creationId xmlns:a16="http://schemas.microsoft.com/office/drawing/2014/main" id="{081C043D-6E3D-4CFF-8027-401F1129D053}"/>
              </a:ext>
            </a:extLst>
          </p:cNvPr>
          <p:cNvSpPr/>
          <p:nvPr/>
        </p:nvSpPr>
        <p:spPr>
          <a:xfrm>
            <a:off x="210013" y="452063"/>
            <a:ext cx="6421881" cy="828363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E047B0D-B0FC-4CB4-BD99-5C1135994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136" y="1056548"/>
            <a:ext cx="5170587" cy="3283273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C49F6A1-D9D2-4E37-9393-81FFFCC520C7}"/>
              </a:ext>
            </a:extLst>
          </p:cNvPr>
          <p:cNvGrpSpPr/>
          <p:nvPr/>
        </p:nvGrpSpPr>
        <p:grpSpPr>
          <a:xfrm>
            <a:off x="5276935" y="2656243"/>
            <a:ext cx="305788" cy="338554"/>
            <a:chOff x="8014278" y="3151414"/>
            <a:chExt cx="305788" cy="338553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2379A40-2E88-404D-9B0D-3A56F40C8F8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87F243F-D016-4373-982E-7586EA4937A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990A48C-8183-4E7A-A1D0-925AF5647353}"/>
              </a:ext>
            </a:extLst>
          </p:cNvPr>
          <p:cNvGrpSpPr/>
          <p:nvPr/>
        </p:nvGrpSpPr>
        <p:grpSpPr>
          <a:xfrm>
            <a:off x="4971147" y="2279716"/>
            <a:ext cx="305788" cy="338554"/>
            <a:chOff x="8014278" y="3151414"/>
            <a:chExt cx="305788" cy="338553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2712D2D-98DB-44B9-98AF-9411C5136C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0C9687FA-9F6F-43D5-BFF8-F0F56F08CFE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31DCE19-A53D-40FD-BF86-F7BB10A5602A}"/>
              </a:ext>
            </a:extLst>
          </p:cNvPr>
          <p:cNvGrpSpPr/>
          <p:nvPr/>
        </p:nvGrpSpPr>
        <p:grpSpPr>
          <a:xfrm>
            <a:off x="3876264" y="1504481"/>
            <a:ext cx="305788" cy="338554"/>
            <a:chOff x="8014278" y="3151414"/>
            <a:chExt cx="305788" cy="338553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078292F0-EF7C-4261-BFBC-EC6AFF2768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8D6C24C-D044-41A3-AA1E-BE8B0413724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DEFF0384-E946-457B-A0D3-17B7B1FA6129}"/>
              </a:ext>
            </a:extLst>
          </p:cNvPr>
          <p:cNvGrpSpPr/>
          <p:nvPr/>
        </p:nvGrpSpPr>
        <p:grpSpPr>
          <a:xfrm>
            <a:off x="2417115" y="1504481"/>
            <a:ext cx="305788" cy="338554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224539A9-CC18-48C4-819F-57D2FF764C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AD0D7B9-4C15-4EBF-8D43-BAFD18E1C11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sp>
        <p:nvSpPr>
          <p:cNvPr id="49" name="ZoneTexte 48">
            <a:extLst>
              <a:ext uri="{FF2B5EF4-FFF2-40B4-BE49-F238E27FC236}">
                <a16:creationId xmlns:a16="http://schemas.microsoft.com/office/drawing/2014/main" id="{D5C3F4AF-A427-4A2E-ADC9-7EB1FE836344}"/>
              </a:ext>
            </a:extLst>
          </p:cNvPr>
          <p:cNvSpPr txBox="1"/>
          <p:nvPr/>
        </p:nvSpPr>
        <p:spPr>
          <a:xfrm>
            <a:off x="5075764" y="2091303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/>
              <a:t>12 N.m 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4FE91CA-FF2A-422A-97C6-90CBFE5C2490}"/>
              </a:ext>
            </a:extLst>
          </p:cNvPr>
          <p:cNvGrpSpPr/>
          <p:nvPr/>
        </p:nvGrpSpPr>
        <p:grpSpPr>
          <a:xfrm>
            <a:off x="1999832" y="3321127"/>
            <a:ext cx="305788" cy="338554"/>
            <a:chOff x="8014278" y="3151414"/>
            <a:chExt cx="305788" cy="338553"/>
          </a:xfrm>
        </p:grpSpPr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D27B7C20-0D2C-456D-8208-2C22FFDD53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AF4B7912-8AB8-4CB5-8329-C436E25969B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4815CA36-0CD7-4135-B9F6-B97FD9A6A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314" y="986801"/>
            <a:ext cx="528556" cy="488531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F9244D7C-665C-4F6B-A271-4EFEC1280774}"/>
              </a:ext>
            </a:extLst>
          </p:cNvPr>
          <p:cNvSpPr txBox="1"/>
          <p:nvPr/>
        </p:nvSpPr>
        <p:spPr>
          <a:xfrm>
            <a:off x="1623095" y="4015105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/>
              <a:t>50 N.m 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66B22180-787D-4BE0-A917-9117458966B5}"/>
              </a:ext>
            </a:extLst>
          </p:cNvPr>
          <p:cNvGrpSpPr/>
          <p:nvPr/>
        </p:nvGrpSpPr>
        <p:grpSpPr>
          <a:xfrm>
            <a:off x="2204208" y="3708029"/>
            <a:ext cx="305788" cy="338554"/>
            <a:chOff x="8014278" y="3151414"/>
            <a:chExt cx="305788" cy="338553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8D85345D-2E38-4F0C-A63F-C35F1293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E2207D27-D837-4C68-856C-3DE841CD90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4</a:t>
              </a:r>
            </a:p>
          </p:txBody>
        </p:sp>
      </p:grp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109" y="1002552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1085850" y="404868"/>
            <a:ext cx="4895259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DELL'INCLINAZIONE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926533B9-56E7-42F1-BE3A-50CDB2E588C8}"/>
              </a:ext>
            </a:extLst>
          </p:cNvPr>
          <p:cNvSpPr txBox="1"/>
          <p:nvPr/>
        </p:nvSpPr>
        <p:spPr>
          <a:xfrm>
            <a:off x="2765939" y="4351840"/>
            <a:ext cx="254169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/>
              <a:t>Operazioni da effettuare su entrambi i lati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DFFD9F-671B-A37A-E911-260DF081A340}"/>
              </a:ext>
            </a:extLst>
          </p:cNvPr>
          <p:cNvSpPr txBox="1"/>
          <p:nvPr/>
        </p:nvSpPr>
        <p:spPr>
          <a:xfrm>
            <a:off x="1763461" y="9437961"/>
            <a:ext cx="370475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DB3B0F-6FB6-3026-5F05-034EE224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2A880B2-B9B0-4DE2-A37B-7FA5FCFB2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052" y="4805763"/>
            <a:ext cx="5606991" cy="357878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22" name="Rectangle à coins arrondis 91">
            <a:extLst>
              <a:ext uri="{FF2B5EF4-FFF2-40B4-BE49-F238E27FC236}">
                <a16:creationId xmlns:a16="http://schemas.microsoft.com/office/drawing/2014/main" id="{97A675F5-6DBC-4B58-9631-69C4EF935CA1}"/>
              </a:ext>
            </a:extLst>
          </p:cNvPr>
          <p:cNvSpPr/>
          <p:nvPr/>
        </p:nvSpPr>
        <p:spPr>
          <a:xfrm>
            <a:off x="225223" y="4646093"/>
            <a:ext cx="6398796" cy="353164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D1E7A3-8291-4C5F-A681-78A38C88E288}"/>
              </a:ext>
            </a:extLst>
          </p:cNvPr>
          <p:cNvGrpSpPr/>
          <p:nvPr/>
        </p:nvGrpSpPr>
        <p:grpSpPr>
          <a:xfrm>
            <a:off x="3993988" y="7372077"/>
            <a:ext cx="305788" cy="338554"/>
            <a:chOff x="8014278" y="3151414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349CC5DE-AA7B-4732-B39D-20F624824F9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17F065-8FE4-42BB-BCAA-0EAC1A08236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6DD2A0A-1826-456C-B38C-94D2DA3830EB}"/>
              </a:ext>
            </a:extLst>
          </p:cNvPr>
          <p:cNvGrpSpPr/>
          <p:nvPr/>
        </p:nvGrpSpPr>
        <p:grpSpPr>
          <a:xfrm>
            <a:off x="4023583" y="6026469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3A068D55-0A96-4044-8F55-1A11C5A8F6B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48C4D901-EC4B-4368-857A-4642F8F2897A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0329CA-BFA6-475E-A599-C148FA4CC766}"/>
              </a:ext>
            </a:extLst>
          </p:cNvPr>
          <p:cNvGrpSpPr/>
          <p:nvPr/>
        </p:nvGrpSpPr>
        <p:grpSpPr>
          <a:xfrm>
            <a:off x="5470582" y="7084080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B040E67B-F496-4C0F-8C91-B94509E2A5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CFADA91-4E8D-4D21-97B3-77DFFA4D459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B7C25633-3747-4E15-B73E-A52B87995B1C}"/>
              </a:ext>
            </a:extLst>
          </p:cNvPr>
          <p:cNvGrpSpPr/>
          <p:nvPr/>
        </p:nvGrpSpPr>
        <p:grpSpPr>
          <a:xfrm>
            <a:off x="5840321" y="6941324"/>
            <a:ext cx="541935" cy="392637"/>
            <a:chOff x="8021361" y="3201971"/>
            <a:chExt cx="271934" cy="252000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851E9085-EDC2-490E-A798-783D3D63223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0E30B1C-89A3-4DF0-B263-D03248C8B040}"/>
                </a:ext>
              </a:extLst>
            </p:cNvPr>
            <p:cNvSpPr txBox="1"/>
            <p:nvPr/>
          </p:nvSpPr>
          <p:spPr>
            <a:xfrm>
              <a:off x="8021361" y="3206748"/>
              <a:ext cx="271934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/>
                <a:t>x4</a:t>
              </a:r>
            </a:p>
          </p:txBody>
        </p:sp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36E17D3B-A33E-4452-A415-064C2A7E52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50" y="674767"/>
            <a:ext cx="6075782" cy="3991841"/>
          </a:xfrm>
          <a:prstGeom prst="rect">
            <a:avLst/>
          </a:prstGeom>
        </p:spPr>
      </p:pic>
      <p:grpSp>
        <p:nvGrpSpPr>
          <p:cNvPr id="36" name="Groupe 35">
            <a:extLst>
              <a:ext uri="{FF2B5EF4-FFF2-40B4-BE49-F238E27FC236}">
                <a16:creationId xmlns:a16="http://schemas.microsoft.com/office/drawing/2014/main" id="{2C7DCCD5-BDC4-4026-96EE-CF6F8F32ACB8}"/>
              </a:ext>
            </a:extLst>
          </p:cNvPr>
          <p:cNvGrpSpPr/>
          <p:nvPr/>
        </p:nvGrpSpPr>
        <p:grpSpPr>
          <a:xfrm>
            <a:off x="225223" y="4594158"/>
            <a:ext cx="360000" cy="461665"/>
            <a:chOff x="-2044460" y="628184"/>
            <a:chExt cx="360000" cy="46166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A7ADF5B-8996-40C2-9DAB-B6CB99A64C1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91370EDB-90F6-4A12-A197-357627CD0EC0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sp>
        <p:nvSpPr>
          <p:cNvPr id="40" name="Triangle isocèle 39">
            <a:extLst>
              <a:ext uri="{FF2B5EF4-FFF2-40B4-BE49-F238E27FC236}">
                <a16:creationId xmlns:a16="http://schemas.microsoft.com/office/drawing/2014/main" id="{427175D7-BFA4-4FAB-B28A-3725BD411FE3}"/>
              </a:ext>
            </a:extLst>
          </p:cNvPr>
          <p:cNvSpPr/>
          <p:nvPr/>
        </p:nvSpPr>
        <p:spPr>
          <a:xfrm rot="5400000">
            <a:off x="4104921" y="3975194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EE7C3A6A-568E-41D6-B5E7-E85C838585DD}"/>
              </a:ext>
            </a:extLst>
          </p:cNvPr>
          <p:cNvGrpSpPr/>
          <p:nvPr/>
        </p:nvGrpSpPr>
        <p:grpSpPr>
          <a:xfrm>
            <a:off x="4561997" y="1542624"/>
            <a:ext cx="305788" cy="338554"/>
            <a:chOff x="8014278" y="3151414"/>
            <a:chExt cx="305788" cy="338553"/>
          </a:xfrm>
        </p:grpSpPr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364AB7E0-7F90-416E-86C2-EAAAA434FD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E9ECF857-D396-4E65-86C8-AE48F8D394D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5FD43E6-160E-4E7A-B3A7-69284D34A554}"/>
              </a:ext>
            </a:extLst>
          </p:cNvPr>
          <p:cNvGrpSpPr/>
          <p:nvPr/>
        </p:nvGrpSpPr>
        <p:grpSpPr>
          <a:xfrm>
            <a:off x="4531297" y="2707103"/>
            <a:ext cx="305788" cy="338554"/>
            <a:chOff x="8014278" y="3151414"/>
            <a:chExt cx="305788" cy="3385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6225102E-865E-494D-AEFB-C50F24CC3BC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CF5966A1-4F50-4008-8DFD-8B1731BD9E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AE71318A-9273-496C-BEBC-D65A9B95C406}"/>
              </a:ext>
            </a:extLst>
          </p:cNvPr>
          <p:cNvGrpSpPr/>
          <p:nvPr/>
        </p:nvGrpSpPr>
        <p:grpSpPr>
          <a:xfrm>
            <a:off x="3369653" y="2606710"/>
            <a:ext cx="305788" cy="338554"/>
            <a:chOff x="8014278" y="3151414"/>
            <a:chExt cx="305788" cy="338553"/>
          </a:xfrm>
        </p:grpSpPr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51DA3086-EC57-4DFE-A50B-35EE6895C8B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56E2132-9EB3-4E38-8956-5B728FFF974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7B485538-D738-43C4-A83C-EF188B08DC89}"/>
              </a:ext>
            </a:extLst>
          </p:cNvPr>
          <p:cNvGrpSpPr/>
          <p:nvPr/>
        </p:nvGrpSpPr>
        <p:grpSpPr>
          <a:xfrm>
            <a:off x="990049" y="723350"/>
            <a:ext cx="305788" cy="338554"/>
            <a:chOff x="8014278" y="3151414"/>
            <a:chExt cx="305788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D826386C-5D51-4C75-AF8C-C4814B60D50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2F93AA7F-DE01-47DF-AF4B-8C2BB321E50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4</a:t>
              </a:r>
            </a:p>
          </p:txBody>
        </p:sp>
      </p:grp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6068C44D-991B-4557-B2FA-B7A0BB7286F4}"/>
              </a:ext>
            </a:extLst>
          </p:cNvPr>
          <p:cNvCxnSpPr>
            <a:cxnSpLocks/>
          </p:cNvCxnSpPr>
          <p:nvPr/>
        </p:nvCxnSpPr>
        <p:spPr>
          <a:xfrm>
            <a:off x="738848" y="878604"/>
            <a:ext cx="681056" cy="444528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BAAFC9DE-99CA-4F54-BC0F-841679E81D23}"/>
              </a:ext>
            </a:extLst>
          </p:cNvPr>
          <p:cNvCxnSpPr>
            <a:cxnSpLocks/>
          </p:cNvCxnSpPr>
          <p:nvPr/>
        </p:nvCxnSpPr>
        <p:spPr>
          <a:xfrm>
            <a:off x="1161882" y="652149"/>
            <a:ext cx="793907" cy="4288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F38AAC61-18C8-4746-818E-822301CF0F85}"/>
              </a:ext>
            </a:extLst>
          </p:cNvPr>
          <p:cNvCxnSpPr>
            <a:cxnSpLocks/>
          </p:cNvCxnSpPr>
          <p:nvPr/>
        </p:nvCxnSpPr>
        <p:spPr>
          <a:xfrm flipV="1">
            <a:off x="759557" y="666340"/>
            <a:ext cx="441696" cy="23851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>
            <a:extLst>
              <a:ext uri="{FF2B5EF4-FFF2-40B4-BE49-F238E27FC236}">
                <a16:creationId xmlns:a16="http://schemas.microsoft.com/office/drawing/2014/main" id="{3BD7FCF8-878F-457E-8A26-4A20212F8697}"/>
              </a:ext>
            </a:extLst>
          </p:cNvPr>
          <p:cNvSpPr txBox="1"/>
          <p:nvPr/>
        </p:nvSpPr>
        <p:spPr>
          <a:xfrm rot="19867899">
            <a:off x="466993" y="576430"/>
            <a:ext cx="7722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>
                <a:solidFill>
                  <a:srgbClr val="FF0000"/>
                </a:solidFill>
              </a:rPr>
              <a:t>100 mm</a:t>
            </a:r>
          </a:p>
        </p:txBody>
      </p: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050E5574-77F2-4AFB-B58B-CFCDEA958D64}"/>
              </a:ext>
            </a:extLst>
          </p:cNvPr>
          <p:cNvCxnSpPr>
            <a:cxnSpLocks/>
          </p:cNvCxnSpPr>
          <p:nvPr/>
        </p:nvCxnSpPr>
        <p:spPr>
          <a:xfrm>
            <a:off x="1419904" y="1314461"/>
            <a:ext cx="528759" cy="286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Image 63">
            <a:extLst>
              <a:ext uri="{FF2B5EF4-FFF2-40B4-BE49-F238E27FC236}">
                <a16:creationId xmlns:a16="http://schemas.microsoft.com/office/drawing/2014/main" id="{A8290F68-9460-4C2C-8C1C-2B1659DE77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0" y="4105610"/>
            <a:ext cx="528556" cy="488531"/>
          </a:xfrm>
          <a:prstGeom prst="rect">
            <a:avLst/>
          </a:prstGeom>
        </p:spPr>
      </p:pic>
      <p:grpSp>
        <p:nvGrpSpPr>
          <p:cNvPr id="61" name="Groupe 60">
            <a:extLst>
              <a:ext uri="{FF2B5EF4-FFF2-40B4-BE49-F238E27FC236}">
                <a16:creationId xmlns:a16="http://schemas.microsoft.com/office/drawing/2014/main" id="{88406466-338B-4B09-B011-E2AA5749F5B0}"/>
              </a:ext>
            </a:extLst>
          </p:cNvPr>
          <p:cNvGrpSpPr/>
          <p:nvPr/>
        </p:nvGrpSpPr>
        <p:grpSpPr>
          <a:xfrm>
            <a:off x="233098" y="139040"/>
            <a:ext cx="360000" cy="461665"/>
            <a:chOff x="-2044460" y="628184"/>
            <a:chExt cx="360000" cy="46166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432764-18C3-4C5B-8D0C-1B94917A24CF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3348505F-1544-427A-B9BC-502F484B7A9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66" name="Image 65">
            <a:extLst>
              <a:ext uri="{FF2B5EF4-FFF2-40B4-BE49-F238E27FC236}">
                <a16:creationId xmlns:a16="http://schemas.microsoft.com/office/drawing/2014/main" id="{B044B0CA-4876-441A-B321-EC992ADB3D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17" y="7461052"/>
            <a:ext cx="528556" cy="488531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61DD31D0-C9FB-422D-B01D-4D745C540F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534" y="7479783"/>
            <a:ext cx="517323" cy="457028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0BAEBEC8-18FD-4061-A1FB-10C3852F53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26" y="4120006"/>
            <a:ext cx="517323" cy="457028"/>
          </a:xfrm>
          <a:prstGeom prst="rect">
            <a:avLst/>
          </a:prstGeom>
        </p:spPr>
      </p:pic>
      <p:grpSp>
        <p:nvGrpSpPr>
          <p:cNvPr id="79" name="Groupe 78">
            <a:extLst>
              <a:ext uri="{FF2B5EF4-FFF2-40B4-BE49-F238E27FC236}">
                <a16:creationId xmlns:a16="http://schemas.microsoft.com/office/drawing/2014/main" id="{D553A1AC-1EFE-4C09-B779-549544E06B18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DE7CBEB-BA4E-4C47-AF52-1ED95BB9857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B9E79629-E0F5-4981-A287-82B74F27F3B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PASSAGGIO POSIZIONE A VERSO B</a:t>
              </a:r>
            </a:p>
          </p:txBody>
        </p:sp>
      </p:grp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D5B5369C-B205-4D86-8B1E-49D2F8CA99B2}"/>
              </a:ext>
            </a:extLst>
          </p:cNvPr>
          <p:cNvCxnSpPr>
            <a:cxnSpLocks/>
          </p:cNvCxnSpPr>
          <p:nvPr/>
        </p:nvCxnSpPr>
        <p:spPr>
          <a:xfrm>
            <a:off x="1948663" y="1081018"/>
            <a:ext cx="1758467" cy="817872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BA25209C-8D46-4C9B-8967-1996BEFC5B17}"/>
              </a:ext>
            </a:extLst>
          </p:cNvPr>
          <p:cNvCxnSpPr>
            <a:cxnSpLocks/>
          </p:cNvCxnSpPr>
          <p:nvPr/>
        </p:nvCxnSpPr>
        <p:spPr>
          <a:xfrm>
            <a:off x="1955789" y="1335815"/>
            <a:ext cx="1468832" cy="68209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99259698-E9C6-4FC7-85B9-3D5089A5F515}"/>
              </a:ext>
            </a:extLst>
          </p:cNvPr>
          <p:cNvSpPr txBox="1"/>
          <p:nvPr/>
        </p:nvSpPr>
        <p:spPr>
          <a:xfrm>
            <a:off x="4561997" y="5181072"/>
            <a:ext cx="1897875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/>
              <a:t>Operazioni da effettuare su entrambi i lati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0C3A994-6102-4A71-8720-377F9133DE66}"/>
              </a:ext>
            </a:extLst>
          </p:cNvPr>
          <p:cNvSpPr txBox="1"/>
          <p:nvPr/>
        </p:nvSpPr>
        <p:spPr>
          <a:xfrm>
            <a:off x="358707" y="3499368"/>
            <a:ext cx="256229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/>
              <a:t>Operazioni da effettuare su entrambi i lati</a:t>
            </a:r>
          </a:p>
        </p:txBody>
      </p:sp>
      <p:sp>
        <p:nvSpPr>
          <p:cNvPr id="78" name="Flèche : gauche 77">
            <a:extLst>
              <a:ext uri="{FF2B5EF4-FFF2-40B4-BE49-F238E27FC236}">
                <a16:creationId xmlns:a16="http://schemas.microsoft.com/office/drawing/2014/main" id="{A7FA9F10-2697-4A83-83E8-E968C54B8568}"/>
              </a:ext>
            </a:extLst>
          </p:cNvPr>
          <p:cNvSpPr/>
          <p:nvPr/>
        </p:nvSpPr>
        <p:spPr>
          <a:xfrm rot="19883523">
            <a:off x="1139930" y="947076"/>
            <a:ext cx="480745" cy="156037"/>
          </a:xfrm>
          <a:prstGeom prst="leftArrow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à coins arrondis 91">
            <a:extLst>
              <a:ext uri="{FF2B5EF4-FFF2-40B4-BE49-F238E27FC236}">
                <a16:creationId xmlns:a16="http://schemas.microsoft.com/office/drawing/2014/main" id="{AA1F34D7-8ED3-6D3D-B34F-8A5A1C9E2FC0}"/>
              </a:ext>
            </a:extLst>
          </p:cNvPr>
          <p:cNvSpPr/>
          <p:nvPr/>
        </p:nvSpPr>
        <p:spPr>
          <a:xfrm>
            <a:off x="233098" y="8188766"/>
            <a:ext cx="6398796" cy="54549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91">
            <a:extLst>
              <a:ext uri="{FF2B5EF4-FFF2-40B4-BE49-F238E27FC236}">
                <a16:creationId xmlns:a16="http://schemas.microsoft.com/office/drawing/2014/main" id="{B29DC1F9-BCF1-4525-971D-6AB4EC9CC902}"/>
              </a:ext>
            </a:extLst>
          </p:cNvPr>
          <p:cNvSpPr/>
          <p:nvPr/>
        </p:nvSpPr>
        <p:spPr>
          <a:xfrm>
            <a:off x="233098" y="189873"/>
            <a:ext cx="6398796" cy="444473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A05ED76-2FCD-1CE3-FC74-4C68D9C8A22D}"/>
              </a:ext>
            </a:extLst>
          </p:cNvPr>
          <p:cNvGrpSpPr/>
          <p:nvPr/>
        </p:nvGrpSpPr>
        <p:grpSpPr>
          <a:xfrm>
            <a:off x="835084" y="8139498"/>
            <a:ext cx="5179073" cy="584775"/>
            <a:chOff x="-2044460" y="628184"/>
            <a:chExt cx="360000" cy="41183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007B2A-F044-7D11-BA9D-83CE2C4615DE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1A700B70-9699-EC48-FD33-B5F57AE5E35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PASSAGGIO POSIZIONE TIPO A A TIPO 2</a:t>
              </a:r>
            </a:p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VEDI OPUSCOLO N. 0686_5005</a:t>
              </a:r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E8FBE97A-533B-AC6A-0602-2974FFD82DA3}"/>
              </a:ext>
            </a:extLst>
          </p:cNvPr>
          <p:cNvSpPr txBox="1"/>
          <p:nvPr/>
        </p:nvSpPr>
        <p:spPr>
          <a:xfrm>
            <a:off x="1763461" y="9437961"/>
            <a:ext cx="370712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C987401-CA10-23B7-133F-C236C2DFF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2752019-77DD-E138-F146-180F43736A64}"/>
              </a:ext>
            </a:extLst>
          </p:cNvPr>
          <p:cNvSpPr txBox="1"/>
          <p:nvPr/>
        </p:nvSpPr>
        <p:spPr>
          <a:xfrm>
            <a:off x="1223531" y="435114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400"/>
              <a:t>A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1107168-6716-1317-3A78-041C795B8A20}"/>
              </a:ext>
            </a:extLst>
          </p:cNvPr>
          <p:cNvSpPr txBox="1"/>
          <p:nvPr/>
        </p:nvSpPr>
        <p:spPr>
          <a:xfrm>
            <a:off x="522644" y="873953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40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7084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F2F55F1A-1A6B-4CEE-923B-E4485F569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6305" y="6331091"/>
            <a:ext cx="1824912" cy="815000"/>
          </a:xfrm>
          <a:prstGeom prst="rect">
            <a:avLst/>
          </a:prstGeom>
        </p:spPr>
      </p:pic>
      <p:grpSp>
        <p:nvGrpSpPr>
          <p:cNvPr id="232" name="Groupe 231">
            <a:extLst>
              <a:ext uri="{FF2B5EF4-FFF2-40B4-BE49-F238E27FC236}">
                <a16:creationId xmlns:a16="http://schemas.microsoft.com/office/drawing/2014/main" id="{8513C231-DA40-4B2F-9593-47EC8002DB95}"/>
              </a:ext>
            </a:extLst>
          </p:cNvPr>
          <p:cNvGrpSpPr/>
          <p:nvPr/>
        </p:nvGrpSpPr>
        <p:grpSpPr>
          <a:xfrm>
            <a:off x="79097" y="4974179"/>
            <a:ext cx="4552689" cy="3652953"/>
            <a:chOff x="79095" y="4409432"/>
            <a:chExt cx="4495192" cy="3626875"/>
          </a:xfrm>
        </p:grpSpPr>
        <p:pic>
          <p:nvPicPr>
            <p:cNvPr id="226" name="Image 225">
              <a:extLst>
                <a:ext uri="{FF2B5EF4-FFF2-40B4-BE49-F238E27FC236}">
                  <a16:creationId xmlns:a16="http://schemas.microsoft.com/office/drawing/2014/main" id="{F313ACAD-6ACF-4FF9-AF74-8C8B1D9C3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976" y="4409432"/>
              <a:ext cx="4350311" cy="3626875"/>
            </a:xfrm>
            <a:prstGeom prst="rect">
              <a:avLst/>
            </a:prstGeom>
          </p:spPr>
        </p:pic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E38830BC-B778-429A-A1FF-1D53E55D57E9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" name="Image 19">
            <a:extLst>
              <a:ext uri="{FF2B5EF4-FFF2-40B4-BE49-F238E27FC236}">
                <a16:creationId xmlns:a16="http://schemas.microsoft.com/office/drawing/2014/main" id="{8E460326-6C50-4A49-9679-FB155B12D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431" y="488822"/>
            <a:ext cx="4187783" cy="2825613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880D89F6-5923-4BAC-9256-52C7CAAA3228}"/>
              </a:ext>
            </a:extLst>
          </p:cNvPr>
          <p:cNvGrpSpPr/>
          <p:nvPr/>
        </p:nvGrpSpPr>
        <p:grpSpPr>
          <a:xfrm>
            <a:off x="3978452" y="608643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73CD440-9133-457F-B411-51464EA286B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968345F-EF3C-4941-9733-C7CABF169DB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5038B60-17A8-40FB-9521-271F7D9B389C}"/>
              </a:ext>
            </a:extLst>
          </p:cNvPr>
          <p:cNvGrpSpPr/>
          <p:nvPr/>
        </p:nvGrpSpPr>
        <p:grpSpPr>
          <a:xfrm>
            <a:off x="2521746" y="847905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88EA4053-8E2C-432C-80AA-3CC7DD4393C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BAB540E-DDCC-40AB-96DD-4D31E2AA484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63E6334E-4B36-438E-A322-B0EAFBA0C670}"/>
              </a:ext>
            </a:extLst>
          </p:cNvPr>
          <p:cNvGrpSpPr/>
          <p:nvPr/>
        </p:nvGrpSpPr>
        <p:grpSpPr>
          <a:xfrm>
            <a:off x="1745120" y="1254358"/>
            <a:ext cx="305788" cy="338554"/>
            <a:chOff x="8014278" y="3151414"/>
            <a:chExt cx="305788" cy="338553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0323BF63-2172-4C94-9704-C3E6827C7C4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CE11A7D-8F58-4421-9E35-D14A93609BF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CB49D7CC-A6E8-4C82-8DD2-7C2F5D24BAEC}"/>
              </a:ext>
            </a:extLst>
          </p:cNvPr>
          <p:cNvSpPr/>
          <p:nvPr/>
        </p:nvSpPr>
        <p:spPr>
          <a:xfrm>
            <a:off x="210013" y="483024"/>
            <a:ext cx="6421881" cy="290501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08797" y="423137"/>
            <a:ext cx="360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43" name="Rectangle à coins arrondis 91">
            <a:extLst>
              <a:ext uri="{FF2B5EF4-FFF2-40B4-BE49-F238E27FC236}">
                <a16:creationId xmlns:a16="http://schemas.microsoft.com/office/drawing/2014/main" id="{DBBCFB5A-E1C2-404F-B19F-63B2063CA061}"/>
              </a:ext>
            </a:extLst>
          </p:cNvPr>
          <p:cNvSpPr/>
          <p:nvPr/>
        </p:nvSpPr>
        <p:spPr>
          <a:xfrm>
            <a:off x="210012" y="3385281"/>
            <a:ext cx="6421881" cy="576069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2156761-FFE2-4AA5-ADA3-4E58B2D577CE}"/>
              </a:ext>
            </a:extLst>
          </p:cNvPr>
          <p:cNvGrpSpPr/>
          <p:nvPr/>
        </p:nvGrpSpPr>
        <p:grpSpPr>
          <a:xfrm>
            <a:off x="3817121" y="1024995"/>
            <a:ext cx="609402" cy="398640"/>
            <a:chOff x="8011124" y="3198118"/>
            <a:chExt cx="305788" cy="2558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4A951F6E-9CAA-4819-B24B-A74372B2302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9852373-BAF6-4D7B-90BF-D1AB3CF3E6E5}"/>
                </a:ext>
              </a:extLst>
            </p:cNvPr>
            <p:cNvSpPr txBox="1"/>
            <p:nvPr/>
          </p:nvSpPr>
          <p:spPr>
            <a:xfrm>
              <a:off x="8011124" y="3198118"/>
              <a:ext cx="305788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/>
                <a:t>x4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92DF0E75-6289-4B17-A617-2391ED3BAFC0}"/>
              </a:ext>
            </a:extLst>
          </p:cNvPr>
          <p:cNvGrpSpPr/>
          <p:nvPr/>
        </p:nvGrpSpPr>
        <p:grpSpPr>
          <a:xfrm>
            <a:off x="202254" y="3335220"/>
            <a:ext cx="360000" cy="461665"/>
            <a:chOff x="-2044460" y="628184"/>
            <a:chExt cx="360000" cy="46166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0ACFA49-E6CF-4C7D-BD18-C6A890DA46C4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8129FEBF-6410-43C1-8F2B-4C9EE91738E1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5CCAD6C9-B456-4803-AE04-4D799F1A21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786" y="1234805"/>
            <a:ext cx="1793540" cy="1721172"/>
          </a:xfrm>
          <a:prstGeom prst="rect">
            <a:avLst/>
          </a:prstGeom>
        </p:spPr>
      </p:pic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C635C1D5-43F8-47A7-AFA2-9E2CE19D948C}"/>
              </a:ext>
            </a:extLst>
          </p:cNvPr>
          <p:cNvSpPr/>
          <p:nvPr/>
        </p:nvSpPr>
        <p:spPr>
          <a:xfrm rot="623667">
            <a:off x="3465505" y="1653118"/>
            <a:ext cx="1523865" cy="386224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EAB90B5C-261A-407D-A213-2205D1AAD2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0329" y="5374898"/>
            <a:ext cx="1838463" cy="821052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7B0AB8D3-4988-449E-B297-8804550DF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736" y="7243601"/>
            <a:ext cx="1824912" cy="815000"/>
          </a:xfrm>
          <a:prstGeom prst="rect">
            <a:avLst/>
          </a:prstGeom>
        </p:spPr>
      </p:pic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13211B8C-C817-43AA-9903-DB122DA906E7}"/>
              </a:ext>
            </a:extLst>
          </p:cNvPr>
          <p:cNvCxnSpPr>
            <a:cxnSpLocks/>
          </p:cNvCxnSpPr>
          <p:nvPr/>
        </p:nvCxnSpPr>
        <p:spPr>
          <a:xfrm>
            <a:off x="3358284" y="6189830"/>
            <a:ext cx="838981" cy="2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FA7AE5C2-3EE5-4DED-AD7E-D6430CA1F58A}"/>
              </a:ext>
            </a:extLst>
          </p:cNvPr>
          <p:cNvCxnSpPr>
            <a:cxnSpLocks/>
          </p:cNvCxnSpPr>
          <p:nvPr/>
        </p:nvCxnSpPr>
        <p:spPr>
          <a:xfrm flipV="1">
            <a:off x="3563879" y="6467202"/>
            <a:ext cx="14292" cy="11364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F884EF13-038E-4FEC-9E71-124E1D8B2411}"/>
              </a:ext>
            </a:extLst>
          </p:cNvPr>
          <p:cNvCxnSpPr>
            <a:cxnSpLocks/>
          </p:cNvCxnSpPr>
          <p:nvPr/>
        </p:nvCxnSpPr>
        <p:spPr>
          <a:xfrm>
            <a:off x="3346668" y="6469167"/>
            <a:ext cx="231503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13482D6A-3E0D-496B-8060-01F70874B749}"/>
              </a:ext>
            </a:extLst>
          </p:cNvPr>
          <p:cNvCxnSpPr>
            <a:cxnSpLocks/>
          </p:cNvCxnSpPr>
          <p:nvPr/>
        </p:nvCxnSpPr>
        <p:spPr>
          <a:xfrm>
            <a:off x="3349155" y="7669054"/>
            <a:ext cx="9401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A14511CC-4BE2-468F-8F88-3E0EE4C5652E}"/>
              </a:ext>
            </a:extLst>
          </p:cNvPr>
          <p:cNvCxnSpPr>
            <a:cxnSpLocks/>
          </p:cNvCxnSpPr>
          <p:nvPr/>
        </p:nvCxnSpPr>
        <p:spPr>
          <a:xfrm flipH="1">
            <a:off x="3427518" y="7669054"/>
            <a:ext cx="1485" cy="17183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20C33E94-E85B-44EA-BAD1-3B09F8CB3F76}"/>
              </a:ext>
            </a:extLst>
          </p:cNvPr>
          <p:cNvCxnSpPr>
            <a:cxnSpLocks/>
          </p:cNvCxnSpPr>
          <p:nvPr/>
        </p:nvCxnSpPr>
        <p:spPr>
          <a:xfrm>
            <a:off x="3346668" y="7525154"/>
            <a:ext cx="73937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939E4A6-7028-4438-ADD5-E8046429631D}"/>
              </a:ext>
            </a:extLst>
          </p:cNvPr>
          <p:cNvCxnSpPr>
            <a:cxnSpLocks/>
          </p:cNvCxnSpPr>
          <p:nvPr/>
        </p:nvCxnSpPr>
        <p:spPr>
          <a:xfrm flipV="1">
            <a:off x="4073886" y="6958399"/>
            <a:ext cx="344801" cy="3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D627391-5779-4A28-8C17-8C1FCE351DDE}"/>
              </a:ext>
            </a:extLst>
          </p:cNvPr>
          <p:cNvCxnSpPr>
            <a:cxnSpLocks/>
          </p:cNvCxnSpPr>
          <p:nvPr/>
        </p:nvCxnSpPr>
        <p:spPr>
          <a:xfrm>
            <a:off x="4086044" y="6958399"/>
            <a:ext cx="0" cy="56675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25F86102-7CDE-460F-9326-82D9756B23B6}"/>
              </a:ext>
            </a:extLst>
          </p:cNvPr>
          <p:cNvCxnSpPr>
            <a:cxnSpLocks/>
          </p:cNvCxnSpPr>
          <p:nvPr/>
        </p:nvCxnSpPr>
        <p:spPr>
          <a:xfrm>
            <a:off x="3346668" y="7348786"/>
            <a:ext cx="535137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EC4544D-4352-4CF0-8EC5-5DE97DCD8198}"/>
              </a:ext>
            </a:extLst>
          </p:cNvPr>
          <p:cNvCxnSpPr>
            <a:cxnSpLocks/>
          </p:cNvCxnSpPr>
          <p:nvPr/>
        </p:nvCxnSpPr>
        <p:spPr>
          <a:xfrm flipH="1">
            <a:off x="3873332" y="5815550"/>
            <a:ext cx="6549" cy="1544203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5E7F9E96-2DFE-40EF-980E-E0701AD8F8D4}"/>
              </a:ext>
            </a:extLst>
          </p:cNvPr>
          <p:cNvCxnSpPr>
            <a:cxnSpLocks/>
          </p:cNvCxnSpPr>
          <p:nvPr/>
        </p:nvCxnSpPr>
        <p:spPr>
          <a:xfrm>
            <a:off x="3881805" y="5827360"/>
            <a:ext cx="53683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0B76A9B-4E84-4E95-9ECE-CC9DE75E5AA3}"/>
              </a:ext>
            </a:extLst>
          </p:cNvPr>
          <p:cNvCxnSpPr>
            <a:cxnSpLocks/>
          </p:cNvCxnSpPr>
          <p:nvPr/>
        </p:nvCxnSpPr>
        <p:spPr>
          <a:xfrm>
            <a:off x="3343955" y="7170881"/>
            <a:ext cx="167127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53C6D0C7-2A40-4ACD-94BE-AA0F52287877}"/>
              </a:ext>
            </a:extLst>
          </p:cNvPr>
          <p:cNvCxnSpPr>
            <a:cxnSpLocks/>
          </p:cNvCxnSpPr>
          <p:nvPr/>
        </p:nvCxnSpPr>
        <p:spPr>
          <a:xfrm flipH="1">
            <a:off x="3492483" y="7163313"/>
            <a:ext cx="6953" cy="57346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C6DFF15-8991-447E-B9E4-3F42EB88952A}"/>
              </a:ext>
            </a:extLst>
          </p:cNvPr>
          <p:cNvCxnSpPr>
            <a:cxnSpLocks/>
          </p:cNvCxnSpPr>
          <p:nvPr/>
        </p:nvCxnSpPr>
        <p:spPr>
          <a:xfrm flipV="1">
            <a:off x="3346668" y="6995021"/>
            <a:ext cx="657331" cy="220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93A0C364-3683-4114-BA84-E6959A7A1859}"/>
              </a:ext>
            </a:extLst>
          </p:cNvPr>
          <p:cNvCxnSpPr>
            <a:cxnSpLocks/>
          </p:cNvCxnSpPr>
          <p:nvPr/>
        </p:nvCxnSpPr>
        <p:spPr>
          <a:xfrm>
            <a:off x="3980575" y="6847286"/>
            <a:ext cx="448606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1A97C4D9-A6C0-42A9-84E8-7BAE3D694DFD}"/>
              </a:ext>
            </a:extLst>
          </p:cNvPr>
          <p:cNvCxnSpPr>
            <a:cxnSpLocks/>
          </p:cNvCxnSpPr>
          <p:nvPr/>
        </p:nvCxnSpPr>
        <p:spPr>
          <a:xfrm>
            <a:off x="3990690" y="6847286"/>
            <a:ext cx="0" cy="147735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77626E48-E92B-4FE9-96DE-899B2229AE89}"/>
              </a:ext>
            </a:extLst>
          </p:cNvPr>
          <p:cNvCxnSpPr>
            <a:cxnSpLocks/>
          </p:cNvCxnSpPr>
          <p:nvPr/>
        </p:nvCxnSpPr>
        <p:spPr>
          <a:xfrm>
            <a:off x="3767965" y="5921605"/>
            <a:ext cx="65007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712E3D4B-907F-4708-AC2C-19FB984924E9}"/>
              </a:ext>
            </a:extLst>
          </p:cNvPr>
          <p:cNvCxnSpPr>
            <a:cxnSpLocks/>
          </p:cNvCxnSpPr>
          <p:nvPr/>
        </p:nvCxnSpPr>
        <p:spPr>
          <a:xfrm flipH="1">
            <a:off x="3767966" y="5908272"/>
            <a:ext cx="1556" cy="91146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D8B3004E-F763-405B-83FC-FA63C31D3A4F}"/>
              </a:ext>
            </a:extLst>
          </p:cNvPr>
          <p:cNvCxnSpPr>
            <a:cxnSpLocks/>
          </p:cNvCxnSpPr>
          <p:nvPr/>
        </p:nvCxnSpPr>
        <p:spPr>
          <a:xfrm>
            <a:off x="3343955" y="6809041"/>
            <a:ext cx="42401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7EBE4522-478E-44ED-9C15-C775CDBD6F62}"/>
              </a:ext>
            </a:extLst>
          </p:cNvPr>
          <p:cNvCxnSpPr>
            <a:cxnSpLocks/>
          </p:cNvCxnSpPr>
          <p:nvPr/>
        </p:nvCxnSpPr>
        <p:spPr>
          <a:xfrm>
            <a:off x="3351619" y="6629247"/>
            <a:ext cx="1074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724FD5E5-EA6D-4784-A6EA-D5F2DD63B5B7}"/>
              </a:ext>
            </a:extLst>
          </p:cNvPr>
          <p:cNvCxnSpPr>
            <a:cxnSpLocks/>
          </p:cNvCxnSpPr>
          <p:nvPr/>
        </p:nvCxnSpPr>
        <p:spPr>
          <a:xfrm flipV="1">
            <a:off x="3343484" y="6316132"/>
            <a:ext cx="329176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5C7FF2C1-FC33-4001-AD39-3FA2DBD0CF2B}"/>
              </a:ext>
            </a:extLst>
          </p:cNvPr>
          <p:cNvCxnSpPr>
            <a:cxnSpLocks/>
          </p:cNvCxnSpPr>
          <p:nvPr/>
        </p:nvCxnSpPr>
        <p:spPr>
          <a:xfrm flipV="1">
            <a:off x="3349457" y="6467201"/>
            <a:ext cx="229412" cy="66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159">
            <a:extLst>
              <a:ext uri="{FF2B5EF4-FFF2-40B4-BE49-F238E27FC236}">
                <a16:creationId xmlns:a16="http://schemas.microsoft.com/office/drawing/2014/main" id="{0FC4910F-B171-4FA7-8F67-79D8C4467AE6}"/>
              </a:ext>
            </a:extLst>
          </p:cNvPr>
          <p:cNvCxnSpPr>
            <a:cxnSpLocks/>
          </p:cNvCxnSpPr>
          <p:nvPr/>
        </p:nvCxnSpPr>
        <p:spPr>
          <a:xfrm flipH="1">
            <a:off x="4197265" y="6034108"/>
            <a:ext cx="3337" cy="1570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eur droit 160">
            <a:extLst>
              <a:ext uri="{FF2B5EF4-FFF2-40B4-BE49-F238E27FC236}">
                <a16:creationId xmlns:a16="http://schemas.microsoft.com/office/drawing/2014/main" id="{801D165A-342F-45EF-8FC1-18437BFEC36C}"/>
              </a:ext>
            </a:extLst>
          </p:cNvPr>
          <p:cNvCxnSpPr>
            <a:cxnSpLocks/>
          </p:cNvCxnSpPr>
          <p:nvPr/>
        </p:nvCxnSpPr>
        <p:spPr>
          <a:xfrm>
            <a:off x="4185750" y="6036490"/>
            <a:ext cx="22528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eur droit 161">
            <a:extLst>
              <a:ext uri="{FF2B5EF4-FFF2-40B4-BE49-F238E27FC236}">
                <a16:creationId xmlns:a16="http://schemas.microsoft.com/office/drawing/2014/main" id="{3CB2B20D-E8EB-4BD9-98B1-9A6C8B18FB0F}"/>
              </a:ext>
            </a:extLst>
          </p:cNvPr>
          <p:cNvCxnSpPr>
            <a:cxnSpLocks/>
          </p:cNvCxnSpPr>
          <p:nvPr/>
        </p:nvCxnSpPr>
        <p:spPr>
          <a:xfrm flipH="1">
            <a:off x="3669418" y="6314506"/>
            <a:ext cx="131" cy="41449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cteur droit 162">
            <a:extLst>
              <a:ext uri="{FF2B5EF4-FFF2-40B4-BE49-F238E27FC236}">
                <a16:creationId xmlns:a16="http://schemas.microsoft.com/office/drawing/2014/main" id="{AA1DB4B2-9E02-4CB1-9D1B-4C1EB7E74FC3}"/>
              </a:ext>
            </a:extLst>
          </p:cNvPr>
          <p:cNvCxnSpPr>
            <a:cxnSpLocks/>
          </p:cNvCxnSpPr>
          <p:nvPr/>
        </p:nvCxnSpPr>
        <p:spPr>
          <a:xfrm flipV="1">
            <a:off x="3656851" y="6721422"/>
            <a:ext cx="768772" cy="1334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necteur droit 163">
            <a:extLst>
              <a:ext uri="{FF2B5EF4-FFF2-40B4-BE49-F238E27FC236}">
                <a16:creationId xmlns:a16="http://schemas.microsoft.com/office/drawing/2014/main" id="{6FE34E9F-5452-4CE4-8C9E-938EFBD0051A}"/>
              </a:ext>
            </a:extLst>
          </p:cNvPr>
          <p:cNvCxnSpPr>
            <a:cxnSpLocks/>
          </p:cNvCxnSpPr>
          <p:nvPr/>
        </p:nvCxnSpPr>
        <p:spPr>
          <a:xfrm>
            <a:off x="3362926" y="6314506"/>
            <a:ext cx="30662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E2CDF84A-EDD0-47E1-B6CB-CF05790639E2}"/>
              </a:ext>
            </a:extLst>
          </p:cNvPr>
          <p:cNvCxnSpPr>
            <a:cxnSpLocks/>
          </p:cNvCxnSpPr>
          <p:nvPr/>
        </p:nvCxnSpPr>
        <p:spPr>
          <a:xfrm flipH="1">
            <a:off x="3669418" y="6313371"/>
            <a:ext cx="131" cy="40805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eur droit 165">
            <a:extLst>
              <a:ext uri="{FF2B5EF4-FFF2-40B4-BE49-F238E27FC236}">
                <a16:creationId xmlns:a16="http://schemas.microsoft.com/office/drawing/2014/main" id="{867989FC-D216-46E3-A5BC-4C1964D6F94D}"/>
              </a:ext>
            </a:extLst>
          </p:cNvPr>
          <p:cNvCxnSpPr>
            <a:cxnSpLocks/>
          </p:cNvCxnSpPr>
          <p:nvPr/>
        </p:nvCxnSpPr>
        <p:spPr>
          <a:xfrm>
            <a:off x="3669418" y="6721422"/>
            <a:ext cx="75620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eur droit 147">
            <a:extLst>
              <a:ext uri="{FF2B5EF4-FFF2-40B4-BE49-F238E27FC236}">
                <a16:creationId xmlns:a16="http://schemas.microsoft.com/office/drawing/2014/main" id="{52ED5B1F-46B6-450F-A4D6-2327FD9FBEA7}"/>
              </a:ext>
            </a:extLst>
          </p:cNvPr>
          <p:cNvCxnSpPr>
            <a:cxnSpLocks/>
          </p:cNvCxnSpPr>
          <p:nvPr/>
        </p:nvCxnSpPr>
        <p:spPr>
          <a:xfrm flipH="1">
            <a:off x="3561498" y="6468939"/>
            <a:ext cx="16675" cy="115220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166">
            <a:extLst>
              <a:ext uri="{FF2B5EF4-FFF2-40B4-BE49-F238E27FC236}">
                <a16:creationId xmlns:a16="http://schemas.microsoft.com/office/drawing/2014/main" id="{2E7219BC-30D8-4BAD-9AB2-8C3FE30386E8}"/>
              </a:ext>
            </a:extLst>
          </p:cNvPr>
          <p:cNvCxnSpPr>
            <a:cxnSpLocks/>
          </p:cNvCxnSpPr>
          <p:nvPr/>
        </p:nvCxnSpPr>
        <p:spPr>
          <a:xfrm>
            <a:off x="3343484" y="6186623"/>
            <a:ext cx="853781" cy="294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necteur droit 168">
            <a:extLst>
              <a:ext uri="{FF2B5EF4-FFF2-40B4-BE49-F238E27FC236}">
                <a16:creationId xmlns:a16="http://schemas.microsoft.com/office/drawing/2014/main" id="{E52FD317-15E8-41ED-9292-680BC4433D38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21376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necteur droit 169">
            <a:extLst>
              <a:ext uri="{FF2B5EF4-FFF2-40B4-BE49-F238E27FC236}">
                <a16:creationId xmlns:a16="http://schemas.microsoft.com/office/drawing/2014/main" id="{6AC631CB-A938-4F27-9179-0DF922C42BDE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0" cy="15432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cteur droit 191">
            <a:extLst>
              <a:ext uri="{FF2B5EF4-FFF2-40B4-BE49-F238E27FC236}">
                <a16:creationId xmlns:a16="http://schemas.microsoft.com/office/drawing/2014/main" id="{C248718F-4FF2-4AA3-B288-16253CAC0297}"/>
              </a:ext>
            </a:extLst>
          </p:cNvPr>
          <p:cNvCxnSpPr>
            <a:cxnSpLocks/>
          </p:cNvCxnSpPr>
          <p:nvPr/>
        </p:nvCxnSpPr>
        <p:spPr>
          <a:xfrm>
            <a:off x="4615282" y="6821128"/>
            <a:ext cx="184656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466BB924-A7A8-4003-BEA0-7015CF8CB86C}"/>
              </a:ext>
            </a:extLst>
          </p:cNvPr>
          <p:cNvSpPr txBox="1"/>
          <p:nvPr/>
        </p:nvSpPr>
        <p:spPr>
          <a:xfrm>
            <a:off x="5274720" y="5281771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/>
              <a:t>Modulo 1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39F16F1-FF2E-480C-81C3-39D5A524C5F3}"/>
              </a:ext>
            </a:extLst>
          </p:cNvPr>
          <p:cNvSpPr/>
          <p:nvPr/>
        </p:nvSpPr>
        <p:spPr>
          <a:xfrm>
            <a:off x="219390" y="6014291"/>
            <a:ext cx="936651" cy="2161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8" name="Image 97">
            <a:extLst>
              <a:ext uri="{FF2B5EF4-FFF2-40B4-BE49-F238E27FC236}">
                <a16:creationId xmlns:a16="http://schemas.microsoft.com/office/drawing/2014/main" id="{D570F912-8567-42F0-B2E3-74235AF1191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7899" y="3862614"/>
            <a:ext cx="1241982" cy="660733"/>
          </a:xfrm>
          <a:prstGeom prst="rect">
            <a:avLst/>
          </a:prstGeom>
        </p:spPr>
      </p:pic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9AFBFA31-338D-463D-A273-CBDE2EC12668}"/>
              </a:ext>
            </a:extLst>
          </p:cNvPr>
          <p:cNvCxnSpPr>
            <a:cxnSpLocks/>
          </p:cNvCxnSpPr>
          <p:nvPr/>
        </p:nvCxnSpPr>
        <p:spPr>
          <a:xfrm>
            <a:off x="3347827" y="6019565"/>
            <a:ext cx="213671" cy="44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729F986-E8AF-4001-95BC-4F920C41B77A}"/>
              </a:ext>
            </a:extLst>
          </p:cNvPr>
          <p:cNvCxnSpPr>
            <a:cxnSpLocks/>
          </p:cNvCxnSpPr>
          <p:nvPr/>
        </p:nvCxnSpPr>
        <p:spPr>
          <a:xfrm>
            <a:off x="3353084" y="6019186"/>
            <a:ext cx="20841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04705050-8844-4916-9BF9-05A0346BA2D8}"/>
              </a:ext>
            </a:extLst>
          </p:cNvPr>
          <p:cNvCxnSpPr>
            <a:cxnSpLocks/>
          </p:cNvCxnSpPr>
          <p:nvPr/>
        </p:nvCxnSpPr>
        <p:spPr>
          <a:xfrm>
            <a:off x="851820" y="6018245"/>
            <a:ext cx="41721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85C0AAA7-D227-4783-A7B8-34BA60DA1FD2}"/>
              </a:ext>
            </a:extLst>
          </p:cNvPr>
          <p:cNvCxnSpPr>
            <a:cxnSpLocks/>
          </p:cNvCxnSpPr>
          <p:nvPr/>
        </p:nvCxnSpPr>
        <p:spPr>
          <a:xfrm>
            <a:off x="851820" y="5479525"/>
            <a:ext cx="0" cy="53919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88058CE8-E629-4F76-9DB3-2BBD9B456E94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4601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726D22AB-D9DF-40F8-9266-5695007CB66A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9662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 droit 144">
            <a:extLst>
              <a:ext uri="{FF2B5EF4-FFF2-40B4-BE49-F238E27FC236}">
                <a16:creationId xmlns:a16="http://schemas.microsoft.com/office/drawing/2014/main" id="{7B2704FB-DD8A-4A9A-8E3F-072030695594}"/>
              </a:ext>
            </a:extLst>
          </p:cNvPr>
          <p:cNvCxnSpPr>
            <a:cxnSpLocks/>
          </p:cNvCxnSpPr>
          <p:nvPr/>
        </p:nvCxnSpPr>
        <p:spPr>
          <a:xfrm>
            <a:off x="851820" y="601824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eur droit 145">
            <a:extLst>
              <a:ext uri="{FF2B5EF4-FFF2-40B4-BE49-F238E27FC236}">
                <a16:creationId xmlns:a16="http://schemas.microsoft.com/office/drawing/2014/main" id="{85691507-2B82-448C-92E6-56447323BC56}"/>
              </a:ext>
            </a:extLst>
          </p:cNvPr>
          <p:cNvCxnSpPr>
            <a:cxnSpLocks/>
          </p:cNvCxnSpPr>
          <p:nvPr/>
        </p:nvCxnSpPr>
        <p:spPr>
          <a:xfrm>
            <a:off x="851820" y="5465481"/>
            <a:ext cx="0" cy="53872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eur droit 153">
            <a:extLst>
              <a:ext uri="{FF2B5EF4-FFF2-40B4-BE49-F238E27FC236}">
                <a16:creationId xmlns:a16="http://schemas.microsoft.com/office/drawing/2014/main" id="{11174E6E-FED4-4DCB-B487-D8562A473DB2}"/>
              </a:ext>
            </a:extLst>
          </p:cNvPr>
          <p:cNvCxnSpPr>
            <a:cxnSpLocks/>
          </p:cNvCxnSpPr>
          <p:nvPr/>
        </p:nvCxnSpPr>
        <p:spPr>
          <a:xfrm>
            <a:off x="846510" y="616567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eur droit 155">
            <a:extLst>
              <a:ext uri="{FF2B5EF4-FFF2-40B4-BE49-F238E27FC236}">
                <a16:creationId xmlns:a16="http://schemas.microsoft.com/office/drawing/2014/main" id="{2B374EDC-BC2E-4682-907C-D576744DA520}"/>
              </a:ext>
            </a:extLst>
          </p:cNvPr>
          <p:cNvCxnSpPr>
            <a:cxnSpLocks/>
          </p:cNvCxnSpPr>
          <p:nvPr/>
        </p:nvCxnSpPr>
        <p:spPr>
          <a:xfrm>
            <a:off x="841559" y="6327025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eur droit 156">
            <a:extLst>
              <a:ext uri="{FF2B5EF4-FFF2-40B4-BE49-F238E27FC236}">
                <a16:creationId xmlns:a16="http://schemas.microsoft.com/office/drawing/2014/main" id="{D1585B0D-BCE4-43FA-BF64-9816E3665B9C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5761" cy="16134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eur droit 157">
            <a:extLst>
              <a:ext uri="{FF2B5EF4-FFF2-40B4-BE49-F238E27FC236}">
                <a16:creationId xmlns:a16="http://schemas.microsoft.com/office/drawing/2014/main" id="{82877484-5306-4734-8DB7-357591D87DDD}"/>
              </a:ext>
            </a:extLst>
          </p:cNvPr>
          <p:cNvCxnSpPr>
            <a:cxnSpLocks/>
          </p:cNvCxnSpPr>
          <p:nvPr/>
        </p:nvCxnSpPr>
        <p:spPr>
          <a:xfrm flipH="1">
            <a:off x="845056" y="6165676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 droit 158">
            <a:extLst>
              <a:ext uri="{FF2B5EF4-FFF2-40B4-BE49-F238E27FC236}">
                <a16:creationId xmlns:a16="http://schemas.microsoft.com/office/drawing/2014/main" id="{71D1B4E0-4C5F-4DFB-9897-595D80E6BBE9}"/>
              </a:ext>
            </a:extLst>
          </p:cNvPr>
          <p:cNvCxnSpPr>
            <a:cxnSpLocks/>
          </p:cNvCxnSpPr>
          <p:nvPr/>
        </p:nvCxnSpPr>
        <p:spPr>
          <a:xfrm flipH="1">
            <a:off x="845056" y="6327025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Connecteur droit 171">
            <a:extLst>
              <a:ext uri="{FF2B5EF4-FFF2-40B4-BE49-F238E27FC236}">
                <a16:creationId xmlns:a16="http://schemas.microsoft.com/office/drawing/2014/main" id="{A582442C-5BD5-4645-89B1-4F397865B584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3824" cy="16814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CCF8790-3D18-4BFF-9D5D-9E20454EF2CA}"/>
              </a:ext>
            </a:extLst>
          </p:cNvPr>
          <p:cNvCxnSpPr>
            <a:cxnSpLocks/>
          </p:cNvCxnSpPr>
          <p:nvPr/>
        </p:nvCxnSpPr>
        <p:spPr>
          <a:xfrm>
            <a:off x="839295" y="6635847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9B5E60E3-5B9D-453D-B20B-25B1E67309C2}"/>
              </a:ext>
            </a:extLst>
          </p:cNvPr>
          <p:cNvCxnSpPr>
            <a:cxnSpLocks/>
          </p:cNvCxnSpPr>
          <p:nvPr/>
        </p:nvCxnSpPr>
        <p:spPr>
          <a:xfrm>
            <a:off x="945359" y="6806102"/>
            <a:ext cx="31565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Connecteur droit 174">
            <a:extLst>
              <a:ext uri="{FF2B5EF4-FFF2-40B4-BE49-F238E27FC236}">
                <a16:creationId xmlns:a16="http://schemas.microsoft.com/office/drawing/2014/main" id="{81A16427-5747-481C-B002-94A3A6803799}"/>
              </a:ext>
            </a:extLst>
          </p:cNvPr>
          <p:cNvCxnSpPr>
            <a:cxnSpLocks/>
          </p:cNvCxnSpPr>
          <p:nvPr/>
        </p:nvCxnSpPr>
        <p:spPr>
          <a:xfrm>
            <a:off x="1051094" y="6995021"/>
            <a:ext cx="20989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necteur droit 175">
            <a:extLst>
              <a:ext uri="{FF2B5EF4-FFF2-40B4-BE49-F238E27FC236}">
                <a16:creationId xmlns:a16="http://schemas.microsoft.com/office/drawing/2014/main" id="{C13D0CD7-397E-401B-A7CC-86441687745E}"/>
              </a:ext>
            </a:extLst>
          </p:cNvPr>
          <p:cNvCxnSpPr>
            <a:cxnSpLocks/>
          </p:cNvCxnSpPr>
          <p:nvPr/>
        </p:nvCxnSpPr>
        <p:spPr>
          <a:xfrm>
            <a:off x="1056404" y="7174573"/>
            <a:ext cx="204585" cy="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176">
            <a:extLst>
              <a:ext uri="{FF2B5EF4-FFF2-40B4-BE49-F238E27FC236}">
                <a16:creationId xmlns:a16="http://schemas.microsoft.com/office/drawing/2014/main" id="{6212A227-1C86-43CB-9F52-6A853D52E561}"/>
              </a:ext>
            </a:extLst>
          </p:cNvPr>
          <p:cNvCxnSpPr>
            <a:cxnSpLocks/>
          </p:cNvCxnSpPr>
          <p:nvPr/>
        </p:nvCxnSpPr>
        <p:spPr>
          <a:xfrm>
            <a:off x="945359" y="7344828"/>
            <a:ext cx="31563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>
            <a:extLst>
              <a:ext uri="{FF2B5EF4-FFF2-40B4-BE49-F238E27FC236}">
                <a16:creationId xmlns:a16="http://schemas.microsoft.com/office/drawing/2014/main" id="{5D472004-062C-4CF8-B90B-83C51DB68971}"/>
              </a:ext>
            </a:extLst>
          </p:cNvPr>
          <p:cNvCxnSpPr>
            <a:cxnSpLocks/>
          </p:cNvCxnSpPr>
          <p:nvPr/>
        </p:nvCxnSpPr>
        <p:spPr>
          <a:xfrm>
            <a:off x="828865" y="7506104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65CD678A-8D4C-402A-9044-4393B0609396}"/>
              </a:ext>
            </a:extLst>
          </p:cNvPr>
          <p:cNvCxnSpPr>
            <a:cxnSpLocks/>
          </p:cNvCxnSpPr>
          <p:nvPr/>
        </p:nvCxnSpPr>
        <p:spPr>
          <a:xfrm flipH="1">
            <a:off x="846433" y="6629247"/>
            <a:ext cx="78" cy="365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cteur droit 184">
            <a:extLst>
              <a:ext uri="{FF2B5EF4-FFF2-40B4-BE49-F238E27FC236}">
                <a16:creationId xmlns:a16="http://schemas.microsoft.com/office/drawing/2014/main" id="{B79BABAC-6C31-45FC-9372-F6449E4D51B4}"/>
              </a:ext>
            </a:extLst>
          </p:cNvPr>
          <p:cNvCxnSpPr>
            <a:cxnSpLocks/>
          </p:cNvCxnSpPr>
          <p:nvPr/>
        </p:nvCxnSpPr>
        <p:spPr>
          <a:xfrm>
            <a:off x="955831" y="6799115"/>
            <a:ext cx="1794" cy="2262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cteur droit 187">
            <a:extLst>
              <a:ext uri="{FF2B5EF4-FFF2-40B4-BE49-F238E27FC236}">
                <a16:creationId xmlns:a16="http://schemas.microsoft.com/office/drawing/2014/main" id="{1868048C-72CB-422B-A110-BD019D0638E3}"/>
              </a:ext>
            </a:extLst>
          </p:cNvPr>
          <p:cNvCxnSpPr>
            <a:cxnSpLocks/>
          </p:cNvCxnSpPr>
          <p:nvPr/>
        </p:nvCxnSpPr>
        <p:spPr>
          <a:xfrm>
            <a:off x="1062805" y="6987649"/>
            <a:ext cx="0" cy="755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cteur droit 188">
            <a:extLst>
              <a:ext uri="{FF2B5EF4-FFF2-40B4-BE49-F238E27FC236}">
                <a16:creationId xmlns:a16="http://schemas.microsoft.com/office/drawing/2014/main" id="{2B3AEC29-D0B8-494D-990F-3506DEA99370}"/>
              </a:ext>
            </a:extLst>
          </p:cNvPr>
          <p:cNvCxnSpPr>
            <a:cxnSpLocks/>
          </p:cNvCxnSpPr>
          <p:nvPr/>
        </p:nvCxnSpPr>
        <p:spPr>
          <a:xfrm flipH="1">
            <a:off x="833647" y="7170881"/>
            <a:ext cx="1233" cy="3431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 droit 189">
            <a:extLst>
              <a:ext uri="{FF2B5EF4-FFF2-40B4-BE49-F238E27FC236}">
                <a16:creationId xmlns:a16="http://schemas.microsoft.com/office/drawing/2014/main" id="{711BA282-A9ED-4097-A463-3FAB9BBB1976}"/>
              </a:ext>
            </a:extLst>
          </p:cNvPr>
          <p:cNvCxnSpPr>
            <a:cxnSpLocks/>
          </p:cNvCxnSpPr>
          <p:nvPr/>
        </p:nvCxnSpPr>
        <p:spPr>
          <a:xfrm flipH="1">
            <a:off x="949526" y="7144304"/>
            <a:ext cx="4687" cy="2038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eur droit 192">
            <a:extLst>
              <a:ext uri="{FF2B5EF4-FFF2-40B4-BE49-F238E27FC236}">
                <a16:creationId xmlns:a16="http://schemas.microsoft.com/office/drawing/2014/main" id="{647E38BA-675D-448E-8071-C6D7D494092B}"/>
              </a:ext>
            </a:extLst>
          </p:cNvPr>
          <p:cNvCxnSpPr>
            <a:cxnSpLocks/>
          </p:cNvCxnSpPr>
          <p:nvPr/>
        </p:nvCxnSpPr>
        <p:spPr>
          <a:xfrm>
            <a:off x="1061887" y="7090908"/>
            <a:ext cx="0" cy="909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eur droit 195">
            <a:extLst>
              <a:ext uri="{FF2B5EF4-FFF2-40B4-BE49-F238E27FC236}">
                <a16:creationId xmlns:a16="http://schemas.microsoft.com/office/drawing/2014/main" id="{87276248-315F-4B07-B8CC-6DD3CFAE0E50}"/>
              </a:ext>
            </a:extLst>
          </p:cNvPr>
          <p:cNvCxnSpPr>
            <a:cxnSpLocks/>
          </p:cNvCxnSpPr>
          <p:nvPr/>
        </p:nvCxnSpPr>
        <p:spPr>
          <a:xfrm flipV="1">
            <a:off x="435772" y="7056495"/>
            <a:ext cx="626115" cy="16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Connecteur droit 197">
            <a:extLst>
              <a:ext uri="{FF2B5EF4-FFF2-40B4-BE49-F238E27FC236}">
                <a16:creationId xmlns:a16="http://schemas.microsoft.com/office/drawing/2014/main" id="{E024ADB0-A6F6-4792-92F5-DCDEF3A30746}"/>
              </a:ext>
            </a:extLst>
          </p:cNvPr>
          <p:cNvCxnSpPr>
            <a:cxnSpLocks/>
          </p:cNvCxnSpPr>
          <p:nvPr/>
        </p:nvCxnSpPr>
        <p:spPr>
          <a:xfrm>
            <a:off x="435772" y="7096288"/>
            <a:ext cx="631031" cy="19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471F418B-9468-43C1-8822-EED1D8F77D09}"/>
              </a:ext>
            </a:extLst>
          </p:cNvPr>
          <p:cNvCxnSpPr>
            <a:cxnSpLocks/>
          </p:cNvCxnSpPr>
          <p:nvPr/>
        </p:nvCxnSpPr>
        <p:spPr>
          <a:xfrm>
            <a:off x="326421" y="7025401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cteur droit 202">
            <a:extLst>
              <a:ext uri="{FF2B5EF4-FFF2-40B4-BE49-F238E27FC236}">
                <a16:creationId xmlns:a16="http://schemas.microsoft.com/office/drawing/2014/main" id="{F5C72A4A-91A8-42BC-B040-5957087E4BC8}"/>
              </a:ext>
            </a:extLst>
          </p:cNvPr>
          <p:cNvCxnSpPr>
            <a:cxnSpLocks/>
          </p:cNvCxnSpPr>
          <p:nvPr/>
        </p:nvCxnSpPr>
        <p:spPr>
          <a:xfrm>
            <a:off x="324040" y="7132508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eur droit 205">
            <a:extLst>
              <a:ext uri="{FF2B5EF4-FFF2-40B4-BE49-F238E27FC236}">
                <a16:creationId xmlns:a16="http://schemas.microsoft.com/office/drawing/2014/main" id="{1209B9ED-57FE-4D60-B39A-9EA42425D018}"/>
              </a:ext>
            </a:extLst>
          </p:cNvPr>
          <p:cNvCxnSpPr>
            <a:cxnSpLocks/>
          </p:cNvCxnSpPr>
          <p:nvPr/>
        </p:nvCxnSpPr>
        <p:spPr>
          <a:xfrm>
            <a:off x="417219" y="7169561"/>
            <a:ext cx="429280" cy="13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eur droit 206">
            <a:extLst>
              <a:ext uri="{FF2B5EF4-FFF2-40B4-BE49-F238E27FC236}">
                <a16:creationId xmlns:a16="http://schemas.microsoft.com/office/drawing/2014/main" id="{87AEE557-B3FE-467D-859A-4FF96D64AE7B}"/>
              </a:ext>
            </a:extLst>
          </p:cNvPr>
          <p:cNvCxnSpPr>
            <a:cxnSpLocks/>
          </p:cNvCxnSpPr>
          <p:nvPr/>
        </p:nvCxnSpPr>
        <p:spPr>
          <a:xfrm>
            <a:off x="292897" y="6987649"/>
            <a:ext cx="56398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cteur droit 211">
            <a:extLst>
              <a:ext uri="{FF2B5EF4-FFF2-40B4-BE49-F238E27FC236}">
                <a16:creationId xmlns:a16="http://schemas.microsoft.com/office/drawing/2014/main" id="{9E394134-E18B-458E-9CD8-27C4B58B4F4D}"/>
              </a:ext>
            </a:extLst>
          </p:cNvPr>
          <p:cNvCxnSpPr>
            <a:cxnSpLocks/>
          </p:cNvCxnSpPr>
          <p:nvPr/>
        </p:nvCxnSpPr>
        <p:spPr>
          <a:xfrm flipH="1">
            <a:off x="757892" y="6462422"/>
            <a:ext cx="500716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cteur droit 213">
            <a:extLst>
              <a:ext uri="{FF2B5EF4-FFF2-40B4-BE49-F238E27FC236}">
                <a16:creationId xmlns:a16="http://schemas.microsoft.com/office/drawing/2014/main" id="{93368244-CE1B-4A1A-8607-5656F577EF36}"/>
              </a:ext>
            </a:extLst>
          </p:cNvPr>
          <p:cNvCxnSpPr>
            <a:cxnSpLocks/>
          </p:cNvCxnSpPr>
          <p:nvPr/>
        </p:nvCxnSpPr>
        <p:spPr>
          <a:xfrm>
            <a:off x="757892" y="6460893"/>
            <a:ext cx="500715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2D934840-3F80-432F-883C-0AA67E27FAE8}"/>
              </a:ext>
            </a:extLst>
          </p:cNvPr>
          <p:cNvCxnSpPr>
            <a:cxnSpLocks/>
          </p:cNvCxnSpPr>
          <p:nvPr/>
        </p:nvCxnSpPr>
        <p:spPr>
          <a:xfrm flipV="1">
            <a:off x="755186" y="6460053"/>
            <a:ext cx="2706" cy="48175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DF69A5CF-37E2-4784-993F-469C0971E812}"/>
              </a:ext>
            </a:extLst>
          </p:cNvPr>
          <p:cNvCxnSpPr>
            <a:cxnSpLocks/>
          </p:cNvCxnSpPr>
          <p:nvPr/>
        </p:nvCxnSpPr>
        <p:spPr>
          <a:xfrm>
            <a:off x="345126" y="6940188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cteur droit 217">
            <a:extLst>
              <a:ext uri="{FF2B5EF4-FFF2-40B4-BE49-F238E27FC236}">
                <a16:creationId xmlns:a16="http://schemas.microsoft.com/office/drawing/2014/main" id="{6F8D2CF0-6987-41FD-AF3F-6EAE55A4F89D}"/>
              </a:ext>
            </a:extLst>
          </p:cNvPr>
          <p:cNvCxnSpPr>
            <a:cxnSpLocks/>
          </p:cNvCxnSpPr>
          <p:nvPr/>
        </p:nvCxnSpPr>
        <p:spPr>
          <a:xfrm flipV="1">
            <a:off x="754295" y="6467201"/>
            <a:ext cx="0" cy="47613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 droit 224">
            <a:extLst>
              <a:ext uri="{FF2B5EF4-FFF2-40B4-BE49-F238E27FC236}">
                <a16:creationId xmlns:a16="http://schemas.microsoft.com/office/drawing/2014/main" id="{EAFFB129-0168-4CFE-83D3-A2B1F54B4608}"/>
              </a:ext>
            </a:extLst>
          </p:cNvPr>
          <p:cNvCxnSpPr>
            <a:cxnSpLocks/>
          </p:cNvCxnSpPr>
          <p:nvPr/>
        </p:nvCxnSpPr>
        <p:spPr>
          <a:xfrm flipH="1">
            <a:off x="348622" y="6938922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D0741604-E083-4891-93FB-E4846FA37217}"/>
              </a:ext>
            </a:extLst>
          </p:cNvPr>
          <p:cNvSpPr/>
          <p:nvPr/>
        </p:nvSpPr>
        <p:spPr>
          <a:xfrm>
            <a:off x="245272" y="6911030"/>
            <a:ext cx="426900" cy="33525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D4AADC14-884C-48A0-B321-C045C814D8D9}"/>
              </a:ext>
            </a:extLst>
          </p:cNvPr>
          <p:cNvSpPr txBox="1"/>
          <p:nvPr/>
        </p:nvSpPr>
        <p:spPr>
          <a:xfrm>
            <a:off x="5270292" y="6219102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/>
              <a:t>Modulo 2</a:t>
            </a:r>
          </a:p>
        </p:txBody>
      </p:sp>
      <p:sp>
        <p:nvSpPr>
          <p:cNvPr id="143" name="ZoneTexte 142">
            <a:extLst>
              <a:ext uri="{FF2B5EF4-FFF2-40B4-BE49-F238E27FC236}">
                <a16:creationId xmlns:a16="http://schemas.microsoft.com/office/drawing/2014/main" id="{FA9F8520-7D04-43ED-9837-138C322A1B13}"/>
              </a:ext>
            </a:extLst>
          </p:cNvPr>
          <p:cNvSpPr txBox="1"/>
          <p:nvPr/>
        </p:nvSpPr>
        <p:spPr>
          <a:xfrm>
            <a:off x="5267759" y="7124474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900"/>
              <a:t>Modulo 3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</a:t>
              </a:r>
            </a:p>
          </p:txBody>
        </p: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C88DF3E9-5ABB-46E7-A016-402BACB867F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1286" y="574031"/>
            <a:ext cx="399767" cy="361370"/>
          </a:xfrm>
          <a:prstGeom prst="rect">
            <a:avLst/>
          </a:prstGeom>
        </p:spPr>
      </p:pic>
      <p:cxnSp>
        <p:nvCxnSpPr>
          <p:cNvPr id="213" name="Connecteur droit 212">
            <a:extLst>
              <a:ext uri="{FF2B5EF4-FFF2-40B4-BE49-F238E27FC236}">
                <a16:creationId xmlns:a16="http://schemas.microsoft.com/office/drawing/2014/main" id="{3D14C4AD-76F5-460F-AC4D-622EB0874F78}"/>
              </a:ext>
            </a:extLst>
          </p:cNvPr>
          <p:cNvCxnSpPr>
            <a:cxnSpLocks/>
          </p:cNvCxnSpPr>
          <p:nvPr/>
        </p:nvCxnSpPr>
        <p:spPr>
          <a:xfrm>
            <a:off x="4631786" y="5889111"/>
            <a:ext cx="168152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eur droit 220">
            <a:extLst>
              <a:ext uri="{FF2B5EF4-FFF2-40B4-BE49-F238E27FC236}">
                <a16:creationId xmlns:a16="http://schemas.microsoft.com/office/drawing/2014/main" id="{D3059D9D-2B64-4BD3-AAA1-573B008DB956}"/>
              </a:ext>
            </a:extLst>
          </p:cNvPr>
          <p:cNvCxnSpPr>
            <a:cxnSpLocks/>
          </p:cNvCxnSpPr>
          <p:nvPr/>
        </p:nvCxnSpPr>
        <p:spPr>
          <a:xfrm flipH="1">
            <a:off x="3551162" y="4405244"/>
            <a:ext cx="4094" cy="160608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Connecteur droit 247">
            <a:extLst>
              <a:ext uri="{FF2B5EF4-FFF2-40B4-BE49-F238E27FC236}">
                <a16:creationId xmlns:a16="http://schemas.microsoft.com/office/drawing/2014/main" id="{3410C6A9-F0D9-48BE-A345-8D924A44AB85}"/>
              </a:ext>
            </a:extLst>
          </p:cNvPr>
          <p:cNvCxnSpPr>
            <a:cxnSpLocks/>
          </p:cNvCxnSpPr>
          <p:nvPr/>
        </p:nvCxnSpPr>
        <p:spPr>
          <a:xfrm>
            <a:off x="3550099" y="4401658"/>
            <a:ext cx="0" cy="161808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cteur droit 255">
            <a:extLst>
              <a:ext uri="{FF2B5EF4-FFF2-40B4-BE49-F238E27FC236}">
                <a16:creationId xmlns:a16="http://schemas.microsoft.com/office/drawing/2014/main" id="{152745BA-8D58-4EB0-B941-D79EE5D33976}"/>
              </a:ext>
            </a:extLst>
          </p:cNvPr>
          <p:cNvCxnSpPr>
            <a:cxnSpLocks/>
          </p:cNvCxnSpPr>
          <p:nvPr/>
        </p:nvCxnSpPr>
        <p:spPr>
          <a:xfrm flipV="1">
            <a:off x="3419219" y="7825605"/>
            <a:ext cx="1006404" cy="453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>
            <a:extLst>
              <a:ext uri="{FF2B5EF4-FFF2-40B4-BE49-F238E27FC236}">
                <a16:creationId xmlns:a16="http://schemas.microsoft.com/office/drawing/2014/main" id="{4C801C9A-3A9F-4146-A056-6260374B5121}"/>
              </a:ext>
            </a:extLst>
          </p:cNvPr>
          <p:cNvCxnSpPr>
            <a:cxnSpLocks/>
          </p:cNvCxnSpPr>
          <p:nvPr/>
        </p:nvCxnSpPr>
        <p:spPr>
          <a:xfrm flipV="1">
            <a:off x="3483262" y="7726086"/>
            <a:ext cx="927772" cy="442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Connecteur droit 257">
            <a:extLst>
              <a:ext uri="{FF2B5EF4-FFF2-40B4-BE49-F238E27FC236}">
                <a16:creationId xmlns:a16="http://schemas.microsoft.com/office/drawing/2014/main" id="{8115C122-1D9B-400E-9016-75E93D0AC250}"/>
              </a:ext>
            </a:extLst>
          </p:cNvPr>
          <p:cNvCxnSpPr>
            <a:cxnSpLocks/>
          </p:cNvCxnSpPr>
          <p:nvPr/>
        </p:nvCxnSpPr>
        <p:spPr>
          <a:xfrm>
            <a:off x="3554915" y="7621148"/>
            <a:ext cx="85611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259">
            <a:extLst>
              <a:ext uri="{FF2B5EF4-FFF2-40B4-BE49-F238E27FC236}">
                <a16:creationId xmlns:a16="http://schemas.microsoft.com/office/drawing/2014/main" id="{C8CA365C-C7A7-4B8E-86C8-12B07DF50B47}"/>
              </a:ext>
            </a:extLst>
          </p:cNvPr>
          <p:cNvCxnSpPr>
            <a:cxnSpLocks/>
          </p:cNvCxnSpPr>
          <p:nvPr/>
        </p:nvCxnSpPr>
        <p:spPr>
          <a:xfrm flipV="1">
            <a:off x="3567662" y="7616529"/>
            <a:ext cx="840895" cy="3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Connecteur droit 274">
            <a:extLst>
              <a:ext uri="{FF2B5EF4-FFF2-40B4-BE49-F238E27FC236}">
                <a16:creationId xmlns:a16="http://schemas.microsoft.com/office/drawing/2014/main" id="{FCA9A4F1-6BBA-478B-8779-267B3B918EB6}"/>
              </a:ext>
            </a:extLst>
          </p:cNvPr>
          <p:cNvCxnSpPr>
            <a:cxnSpLocks/>
          </p:cNvCxnSpPr>
          <p:nvPr/>
        </p:nvCxnSpPr>
        <p:spPr>
          <a:xfrm flipV="1">
            <a:off x="4615282" y="7678980"/>
            <a:ext cx="197881" cy="4408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ZoneTexte 287">
            <a:extLst>
              <a:ext uri="{FF2B5EF4-FFF2-40B4-BE49-F238E27FC236}">
                <a16:creationId xmlns:a16="http://schemas.microsoft.com/office/drawing/2014/main" id="{2FBF5AF1-972E-4589-AE38-F310D0CCDD0C}"/>
              </a:ext>
            </a:extLst>
          </p:cNvPr>
          <p:cNvSpPr txBox="1"/>
          <p:nvPr/>
        </p:nvSpPr>
        <p:spPr>
          <a:xfrm>
            <a:off x="2872004" y="3646674"/>
            <a:ext cx="773772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/>
              <a:t>Cofano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BD795B-6689-44EB-81D6-A802377C8921}"/>
              </a:ext>
            </a:extLst>
          </p:cNvPr>
          <p:cNvSpPr/>
          <p:nvPr/>
        </p:nvSpPr>
        <p:spPr>
          <a:xfrm>
            <a:off x="5877806" y="2245519"/>
            <a:ext cx="207512" cy="135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4" name="Connecteur droit 223">
            <a:extLst>
              <a:ext uri="{FF2B5EF4-FFF2-40B4-BE49-F238E27FC236}">
                <a16:creationId xmlns:a16="http://schemas.microsoft.com/office/drawing/2014/main" id="{DB4D51EC-9812-4279-924C-985B70CB08E7}"/>
              </a:ext>
            </a:extLst>
          </p:cNvPr>
          <p:cNvCxnSpPr>
            <a:cxnSpLocks/>
          </p:cNvCxnSpPr>
          <p:nvPr/>
        </p:nvCxnSpPr>
        <p:spPr>
          <a:xfrm>
            <a:off x="5979319" y="2009775"/>
            <a:ext cx="21431" cy="121444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cteur droit 222">
            <a:extLst>
              <a:ext uri="{FF2B5EF4-FFF2-40B4-BE49-F238E27FC236}">
                <a16:creationId xmlns:a16="http://schemas.microsoft.com/office/drawing/2014/main" id="{E8B99880-2AF0-43FB-AB2A-2CD7AA9020C6}"/>
              </a:ext>
            </a:extLst>
          </p:cNvPr>
          <p:cNvCxnSpPr>
            <a:cxnSpLocks/>
          </p:cNvCxnSpPr>
          <p:nvPr/>
        </p:nvCxnSpPr>
        <p:spPr>
          <a:xfrm>
            <a:off x="5876925" y="1983581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Connecteur droit 232">
            <a:extLst>
              <a:ext uri="{FF2B5EF4-FFF2-40B4-BE49-F238E27FC236}">
                <a16:creationId xmlns:a16="http://schemas.microsoft.com/office/drawing/2014/main" id="{8887FBDD-136F-4F01-BD0C-D9594CCD2952}"/>
              </a:ext>
            </a:extLst>
          </p:cNvPr>
          <p:cNvCxnSpPr>
            <a:cxnSpLocks/>
          </p:cNvCxnSpPr>
          <p:nvPr/>
        </p:nvCxnSpPr>
        <p:spPr>
          <a:xfrm>
            <a:off x="5875313" y="2021105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8F7141CE-AFC1-4B01-97A2-A32C3C9A8728}"/>
              </a:ext>
            </a:extLst>
          </p:cNvPr>
          <p:cNvCxnSpPr>
            <a:cxnSpLocks/>
          </p:cNvCxnSpPr>
          <p:nvPr/>
        </p:nvCxnSpPr>
        <p:spPr>
          <a:xfrm flipH="1">
            <a:off x="5963265" y="2125881"/>
            <a:ext cx="89808" cy="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Image 236">
            <a:extLst>
              <a:ext uri="{FF2B5EF4-FFF2-40B4-BE49-F238E27FC236}">
                <a16:creationId xmlns:a16="http://schemas.microsoft.com/office/drawing/2014/main" id="{01110165-E733-48A8-A87F-BE4E0B7E2F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749" y="1983581"/>
            <a:ext cx="138168" cy="1452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304D2F-DC3E-71A7-1DB6-60E5116D4C9D}"/>
              </a:ext>
            </a:extLst>
          </p:cNvPr>
          <p:cNvSpPr/>
          <p:nvPr/>
        </p:nvSpPr>
        <p:spPr>
          <a:xfrm>
            <a:off x="1089571" y="653064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1F539A-0B36-3826-4A17-C809032BDD85}"/>
              </a:ext>
            </a:extLst>
          </p:cNvPr>
          <p:cNvSpPr/>
          <p:nvPr/>
        </p:nvSpPr>
        <p:spPr>
          <a:xfrm>
            <a:off x="1089331" y="670224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E84AC-3B17-3D60-FA45-87FF3C30A65A}"/>
              </a:ext>
            </a:extLst>
          </p:cNvPr>
          <p:cNvSpPr/>
          <p:nvPr/>
        </p:nvSpPr>
        <p:spPr>
          <a:xfrm>
            <a:off x="1090713" y="688380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6437E7-350A-9982-E35B-05B8173AC72F}"/>
              </a:ext>
            </a:extLst>
          </p:cNvPr>
          <p:cNvSpPr/>
          <p:nvPr/>
        </p:nvSpPr>
        <p:spPr>
          <a:xfrm>
            <a:off x="1089688" y="70685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B7C1F5-F88D-984E-4706-45665DACDF60}"/>
              </a:ext>
            </a:extLst>
          </p:cNvPr>
          <p:cNvSpPr/>
          <p:nvPr/>
        </p:nvSpPr>
        <p:spPr>
          <a:xfrm>
            <a:off x="1090036" y="7247799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6E9815-F4BE-7C68-7CD3-755845A234D6}"/>
              </a:ext>
            </a:extLst>
          </p:cNvPr>
          <p:cNvSpPr/>
          <p:nvPr/>
        </p:nvSpPr>
        <p:spPr>
          <a:xfrm>
            <a:off x="1087769" y="742931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9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95EB1-54FE-0DFD-33AF-1AD652F44485}"/>
              </a:ext>
            </a:extLst>
          </p:cNvPr>
          <p:cNvSpPr txBox="1"/>
          <p:nvPr/>
        </p:nvSpPr>
        <p:spPr>
          <a:xfrm>
            <a:off x="1763461" y="9437961"/>
            <a:ext cx="373344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F03060F-0629-658E-81DF-331B4D8B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43257</TotalTime>
  <Words>3625</Words>
  <Application>Microsoft Office PowerPoint</Application>
  <PresentationFormat>Format A4 (210 x 297 mm)</PresentationFormat>
  <Paragraphs>791</Paragraphs>
  <Slides>20</Slides>
  <Notes>19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Arial</vt:lpstr>
      <vt:lpstr>Calibri</vt:lpstr>
      <vt:lpstr>Google Sans</vt:lpstr>
      <vt:lpstr>Verdana</vt:lpstr>
      <vt:lpstr>Wingdings 2</vt:lpstr>
      <vt:lpstr>Aspect</vt:lpstr>
      <vt:lpstr>Worksheet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1310</cp:revision>
  <cp:lastPrinted>2024-05-30T14:35:02Z</cp:lastPrinted>
  <dcterms:created xsi:type="dcterms:W3CDTF">2014-09-30T11:19:34Z</dcterms:created>
  <dcterms:modified xsi:type="dcterms:W3CDTF">2024-12-09T11:09:30Z</dcterms:modified>
</cp:coreProperties>
</file>